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6" r:id="rId5"/>
    <p:sldMasterId id="2147483673" r:id="rId6"/>
    <p:sldMasterId id="2147483689" r:id="rId7"/>
  </p:sldMasterIdLst>
  <p:notesMasterIdLst>
    <p:notesMasterId r:id="rId58"/>
  </p:notesMasterIdLst>
  <p:sldIdLst>
    <p:sldId id="2147308819" r:id="rId8"/>
    <p:sldId id="2147308771" r:id="rId9"/>
    <p:sldId id="693" r:id="rId10"/>
    <p:sldId id="543" r:id="rId11"/>
    <p:sldId id="2147308791" r:id="rId12"/>
    <p:sldId id="2147308808" r:id="rId13"/>
    <p:sldId id="2147308807" r:id="rId14"/>
    <p:sldId id="2147308818" r:id="rId15"/>
    <p:sldId id="2218" r:id="rId16"/>
    <p:sldId id="2147308788" r:id="rId17"/>
    <p:sldId id="2255" r:id="rId18"/>
    <p:sldId id="2147308784" r:id="rId19"/>
    <p:sldId id="2147308782" r:id="rId20"/>
    <p:sldId id="2147308821" r:id="rId21"/>
    <p:sldId id="2147308789" r:id="rId22"/>
    <p:sldId id="2147479847" r:id="rId23"/>
    <p:sldId id="2147308790" r:id="rId24"/>
    <p:sldId id="277" r:id="rId25"/>
    <p:sldId id="721" r:id="rId26"/>
    <p:sldId id="282" r:id="rId27"/>
    <p:sldId id="287" r:id="rId28"/>
    <p:sldId id="283" r:id="rId29"/>
    <p:sldId id="2093" r:id="rId30"/>
    <p:sldId id="2147479851" r:id="rId31"/>
    <p:sldId id="816" r:id="rId32"/>
    <p:sldId id="275" r:id="rId33"/>
    <p:sldId id="284" r:id="rId34"/>
    <p:sldId id="2168" r:id="rId35"/>
    <p:sldId id="2147479883" r:id="rId36"/>
    <p:sldId id="2147479884" r:id="rId37"/>
    <p:sldId id="2147479886" r:id="rId38"/>
    <p:sldId id="2147479887" r:id="rId39"/>
    <p:sldId id="2147479888" r:id="rId40"/>
    <p:sldId id="2147479889" r:id="rId41"/>
    <p:sldId id="2147479890" r:id="rId42"/>
    <p:sldId id="2147479891" r:id="rId43"/>
    <p:sldId id="2147479892" r:id="rId44"/>
    <p:sldId id="2147479894" r:id="rId45"/>
    <p:sldId id="2147308823" r:id="rId46"/>
    <p:sldId id="2147479895" r:id="rId47"/>
    <p:sldId id="2147308792" r:id="rId48"/>
    <p:sldId id="2147308820" r:id="rId49"/>
    <p:sldId id="2147308793" r:id="rId50"/>
    <p:sldId id="2147308794" r:id="rId51"/>
    <p:sldId id="2257" r:id="rId52"/>
    <p:sldId id="2147308797" r:id="rId53"/>
    <p:sldId id="2147308798" r:id="rId54"/>
    <p:sldId id="2147308801" r:id="rId55"/>
    <p:sldId id="2147479896" r:id="rId56"/>
    <p:sldId id="2147308803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00CC99"/>
    <a:srgbClr val="045A5C"/>
    <a:srgbClr val="0E5A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7339B3-96BB-475E-90F6-7DFD69AB12A3}" v="60" dt="2023-11-23T21:35:52.4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90" d="100"/>
          <a:sy n="90" d="100"/>
        </p:scale>
        <p:origin x="30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ma\Documents\Uni\SWC\Global%20Climate%20Database\Graph%20for%20slide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ziah\Dropbox\3rd%20book\Latest\Moe's%20work%20170929B+Mike%2017110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eziah\Dropbox\3rd%20book\Latest\Moe's%20work%20170929B+Mike%2017110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Book1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1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14741838805514"/>
          <c:y val="4.4106385126683648E-2"/>
          <c:w val="0.72163370192235743"/>
          <c:h val="0.8273410137112254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global energy use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0.47381527902407533"/>
                  <c:y val="-0.312525174113924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aseline="0">
                        <a:latin typeface="Agency FB" panose="020B0503020202020204" pitchFamily="34" charset="0"/>
                      </a:rPr>
                      <a:t> </a:t>
                    </a:r>
                    <a:endParaRPr lang="en-US">
                      <a:latin typeface="Agency FB" panose="020B0503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10683137362671"/>
                      <c:h val="0.1149445720947940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915B-4230-8898-30F92009CD1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5B-4230-8898-30F92009CD1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5B-4230-8898-30F92009CD1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5B-4230-8898-30F92009CD1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15B-4230-8898-30F92009CD1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15B-4230-8898-30F92009CD1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15B-4230-8898-30F92009CD1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15B-4230-8898-30F92009CD14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15B-4230-8898-30F92009CD1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15B-4230-8898-30F92009CD1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15B-4230-8898-30F92009CD14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15B-4230-8898-30F92009CD14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15B-4230-8898-30F92009CD1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15B-4230-8898-30F92009CD14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15B-4230-8898-30F92009CD14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15B-4230-8898-30F92009CD14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15B-4230-8898-30F92009CD14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15B-4230-8898-30F92009CD14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15B-4230-8898-30F92009CD14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15B-4230-8898-30F92009CD14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15B-4230-8898-30F92009CD14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15B-4230-8898-30F92009CD14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15B-4230-8898-30F92009CD14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15B-4230-8898-30F92009CD14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15B-4230-8898-30F92009CD14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15B-4230-8898-30F92009CD14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15B-4230-8898-30F92009CD14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15B-4230-8898-30F92009CD14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15B-4230-8898-30F92009CD14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15B-4230-8898-30F92009CD14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15B-4230-8898-30F92009CD14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15B-4230-8898-30F92009CD14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915B-4230-8898-30F92009CD14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915B-4230-8898-30F92009CD14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915B-4230-8898-30F92009CD14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915B-4230-8898-30F92009CD14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915B-4230-8898-30F92009CD14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915B-4230-8898-30F92009CD14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915B-4230-8898-30F92009CD14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915B-4230-8898-30F92009CD14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915B-4230-8898-30F92009CD14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915B-4230-8898-30F92009CD14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915B-4230-8898-30F92009CD14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915B-4230-8898-30F92009CD14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915B-4230-8898-30F92009CD14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915B-4230-8898-30F92009CD14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915B-4230-8898-30F92009CD14}"/>
                </c:ext>
              </c:extLst>
            </c:dLbl>
            <c:dLbl>
              <c:idx val="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915B-4230-8898-30F92009CD14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915B-4230-8898-30F92009CD14}"/>
                </c:ext>
              </c:extLst>
            </c:dLbl>
            <c:dLbl>
              <c:idx val="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915B-4230-8898-30F92009CD14}"/>
                </c:ext>
              </c:extLst>
            </c:dLbl>
            <c:dLbl>
              <c:idx val="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915B-4230-8898-30F92009CD14}"/>
                </c:ext>
              </c:extLst>
            </c:dLbl>
            <c:dLbl>
              <c:idx val="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915B-4230-8898-30F92009CD14}"/>
                </c:ext>
              </c:extLst>
            </c:dLbl>
            <c:dLbl>
              <c:idx val="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915B-4230-8898-30F92009CD14}"/>
                </c:ext>
              </c:extLst>
            </c:dLbl>
            <c:dLbl>
              <c:idx val="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915B-4230-8898-30F92009CD14}"/>
                </c:ext>
              </c:extLst>
            </c:dLbl>
            <c:dLbl>
              <c:idx val="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915B-4230-8898-30F92009CD14}"/>
                </c:ext>
              </c:extLst>
            </c:dLbl>
            <c:dLbl>
              <c:idx val="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915B-4230-8898-30F92009CD14}"/>
                </c:ext>
              </c:extLst>
            </c:dLbl>
            <c:dLbl>
              <c:idx val="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915B-4230-8898-30F92009CD14}"/>
                </c:ext>
              </c:extLst>
            </c:dLbl>
            <c:dLbl>
              <c:idx val="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915B-4230-8898-30F92009CD14}"/>
                </c:ext>
              </c:extLst>
            </c:dLbl>
            <c:dLbl>
              <c:idx val="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915B-4230-8898-30F92009CD14}"/>
                </c:ext>
              </c:extLst>
            </c:dLbl>
            <c:dLbl>
              <c:idx val="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915B-4230-8898-30F92009CD14}"/>
                </c:ext>
              </c:extLst>
            </c:dLbl>
            <c:dLbl>
              <c:idx val="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915B-4230-8898-30F92009CD14}"/>
                </c:ext>
              </c:extLst>
            </c:dLbl>
            <c:dLbl>
              <c:idx val="6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915B-4230-8898-30F92009CD14}"/>
                </c:ext>
              </c:extLst>
            </c:dLbl>
            <c:dLbl>
              <c:idx val="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915B-4230-8898-30F92009CD14}"/>
                </c:ext>
              </c:extLst>
            </c:dLbl>
            <c:dLbl>
              <c:idx val="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915B-4230-8898-30F92009CD14}"/>
                </c:ext>
              </c:extLst>
            </c:dLbl>
            <c:dLbl>
              <c:idx val="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915B-4230-8898-30F92009CD14}"/>
                </c:ext>
              </c:extLst>
            </c:dLbl>
            <c:dLbl>
              <c:idx val="6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915B-4230-8898-30F92009CD14}"/>
                </c:ext>
              </c:extLst>
            </c:dLbl>
            <c:dLbl>
              <c:idx val="6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915B-4230-8898-30F92009CD14}"/>
                </c:ext>
              </c:extLst>
            </c:dLbl>
            <c:dLbl>
              <c:idx val="6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915B-4230-8898-30F92009CD14}"/>
                </c:ext>
              </c:extLst>
            </c:dLbl>
            <c:dLbl>
              <c:idx val="6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915B-4230-8898-30F92009CD14}"/>
                </c:ext>
              </c:extLst>
            </c:dLbl>
            <c:dLbl>
              <c:idx val="6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915B-4230-8898-30F92009CD14}"/>
                </c:ext>
              </c:extLst>
            </c:dLbl>
            <c:dLbl>
              <c:idx val="7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915B-4230-8898-30F92009CD14}"/>
                </c:ext>
              </c:extLst>
            </c:dLbl>
            <c:dLbl>
              <c:idx val="7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915B-4230-8898-30F92009CD14}"/>
                </c:ext>
              </c:extLst>
            </c:dLbl>
            <c:dLbl>
              <c:idx val="7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915B-4230-8898-30F92009CD14}"/>
                </c:ext>
              </c:extLst>
            </c:dLbl>
            <c:dLbl>
              <c:idx val="7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915B-4230-8898-30F92009CD14}"/>
                </c:ext>
              </c:extLst>
            </c:dLbl>
            <c:dLbl>
              <c:idx val="7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915B-4230-8898-30F92009CD14}"/>
                </c:ext>
              </c:extLst>
            </c:dLbl>
            <c:dLbl>
              <c:idx val="7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915B-4230-8898-30F92009CD14}"/>
                </c:ext>
              </c:extLst>
            </c:dLbl>
            <c:dLbl>
              <c:idx val="7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915B-4230-8898-30F92009CD14}"/>
                </c:ext>
              </c:extLst>
            </c:dLbl>
            <c:dLbl>
              <c:idx val="7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915B-4230-8898-30F92009CD14}"/>
                </c:ext>
              </c:extLst>
            </c:dLbl>
            <c:dLbl>
              <c:idx val="7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915B-4230-8898-30F92009CD14}"/>
                </c:ext>
              </c:extLst>
            </c:dLbl>
            <c:dLbl>
              <c:idx val="7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915B-4230-8898-30F92009CD14}"/>
                </c:ext>
              </c:extLst>
            </c:dLbl>
            <c:dLbl>
              <c:idx val="8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915B-4230-8898-30F92009CD14}"/>
                </c:ext>
              </c:extLst>
            </c:dLbl>
            <c:dLbl>
              <c:idx val="8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915B-4230-8898-30F92009CD14}"/>
                </c:ext>
              </c:extLst>
            </c:dLbl>
            <c:dLbl>
              <c:idx val="8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915B-4230-8898-30F92009CD14}"/>
                </c:ext>
              </c:extLst>
            </c:dLbl>
            <c:dLbl>
              <c:idx val="8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915B-4230-8898-30F92009CD14}"/>
                </c:ext>
              </c:extLst>
            </c:dLbl>
            <c:dLbl>
              <c:idx val="8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915B-4230-8898-30F92009CD14}"/>
                </c:ext>
              </c:extLst>
            </c:dLbl>
            <c:dLbl>
              <c:idx val="8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915B-4230-8898-30F92009CD14}"/>
                </c:ext>
              </c:extLst>
            </c:dLbl>
            <c:dLbl>
              <c:idx val="8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915B-4230-8898-30F92009CD14}"/>
                </c:ext>
              </c:extLst>
            </c:dLbl>
            <c:dLbl>
              <c:idx val="8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915B-4230-8898-30F92009CD14}"/>
                </c:ext>
              </c:extLst>
            </c:dLbl>
            <c:dLbl>
              <c:idx val="8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8-915B-4230-8898-30F92009CD14}"/>
                </c:ext>
              </c:extLst>
            </c:dLbl>
            <c:dLbl>
              <c:idx val="8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9-915B-4230-8898-30F92009CD14}"/>
                </c:ext>
              </c:extLst>
            </c:dLbl>
            <c:dLbl>
              <c:idx val="9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A-915B-4230-8898-30F92009CD14}"/>
                </c:ext>
              </c:extLst>
            </c:dLbl>
            <c:dLbl>
              <c:idx val="9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B-915B-4230-8898-30F92009CD14}"/>
                </c:ext>
              </c:extLst>
            </c:dLbl>
            <c:dLbl>
              <c:idx val="9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C-915B-4230-8898-30F92009CD14}"/>
                </c:ext>
              </c:extLst>
            </c:dLbl>
            <c:dLbl>
              <c:idx val="9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915B-4230-8898-30F92009CD14}"/>
                </c:ext>
              </c:extLst>
            </c:dLbl>
            <c:dLbl>
              <c:idx val="9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E-915B-4230-8898-30F92009CD14}"/>
                </c:ext>
              </c:extLst>
            </c:dLbl>
            <c:dLbl>
              <c:idx val="9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F-915B-4230-8898-30F92009CD14}"/>
                </c:ext>
              </c:extLst>
            </c:dLbl>
            <c:dLbl>
              <c:idx val="9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0-915B-4230-8898-30F92009CD14}"/>
                </c:ext>
              </c:extLst>
            </c:dLbl>
            <c:dLbl>
              <c:idx val="9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1-915B-4230-8898-30F92009CD14}"/>
                </c:ext>
              </c:extLst>
            </c:dLbl>
            <c:dLbl>
              <c:idx val="9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2-915B-4230-8898-30F92009CD14}"/>
                </c:ext>
              </c:extLst>
            </c:dLbl>
            <c:dLbl>
              <c:idx val="9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3-915B-4230-8898-30F92009CD14}"/>
                </c:ext>
              </c:extLst>
            </c:dLbl>
            <c:dLbl>
              <c:idx val="10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4-915B-4230-8898-30F92009CD14}"/>
                </c:ext>
              </c:extLst>
            </c:dLbl>
            <c:dLbl>
              <c:idx val="10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5-915B-4230-8898-30F92009CD14}"/>
                </c:ext>
              </c:extLst>
            </c:dLbl>
            <c:dLbl>
              <c:idx val="10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6-915B-4230-8898-30F92009CD14}"/>
                </c:ext>
              </c:extLst>
            </c:dLbl>
            <c:dLbl>
              <c:idx val="10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7-915B-4230-8898-30F92009CD14}"/>
                </c:ext>
              </c:extLst>
            </c:dLbl>
            <c:dLbl>
              <c:idx val="10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8-915B-4230-8898-30F92009CD14}"/>
                </c:ext>
              </c:extLst>
            </c:dLbl>
            <c:dLbl>
              <c:idx val="10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9-915B-4230-8898-30F92009CD14}"/>
                </c:ext>
              </c:extLst>
            </c:dLbl>
            <c:dLbl>
              <c:idx val="10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A-915B-4230-8898-30F92009CD14}"/>
                </c:ext>
              </c:extLst>
            </c:dLbl>
            <c:dLbl>
              <c:idx val="10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B-915B-4230-8898-30F92009CD14}"/>
                </c:ext>
              </c:extLst>
            </c:dLbl>
            <c:dLbl>
              <c:idx val="10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C-915B-4230-8898-30F92009CD14}"/>
                </c:ext>
              </c:extLst>
            </c:dLbl>
            <c:dLbl>
              <c:idx val="10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D-915B-4230-8898-30F92009CD14}"/>
                </c:ext>
              </c:extLst>
            </c:dLbl>
            <c:dLbl>
              <c:idx val="1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E-915B-4230-8898-30F92009CD14}"/>
                </c:ext>
              </c:extLst>
            </c:dLbl>
            <c:dLbl>
              <c:idx val="1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F-915B-4230-8898-30F92009CD14}"/>
                </c:ext>
              </c:extLst>
            </c:dLbl>
            <c:dLbl>
              <c:idx val="1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0-915B-4230-8898-30F92009CD14}"/>
                </c:ext>
              </c:extLst>
            </c:dLbl>
            <c:dLbl>
              <c:idx val="1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1-915B-4230-8898-30F92009CD14}"/>
                </c:ext>
              </c:extLst>
            </c:dLbl>
            <c:dLbl>
              <c:idx val="1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2-915B-4230-8898-30F92009CD14}"/>
                </c:ext>
              </c:extLst>
            </c:dLbl>
            <c:dLbl>
              <c:idx val="1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3-915B-4230-8898-30F92009CD14}"/>
                </c:ext>
              </c:extLst>
            </c:dLbl>
            <c:dLbl>
              <c:idx val="1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4-915B-4230-8898-30F92009CD14}"/>
                </c:ext>
              </c:extLst>
            </c:dLbl>
            <c:dLbl>
              <c:idx val="1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5-915B-4230-8898-30F92009CD14}"/>
                </c:ext>
              </c:extLst>
            </c:dLbl>
            <c:dLbl>
              <c:idx val="1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6-915B-4230-8898-30F92009CD14}"/>
                </c:ext>
              </c:extLst>
            </c:dLbl>
            <c:dLbl>
              <c:idx val="1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7-915B-4230-8898-30F92009CD14}"/>
                </c:ext>
              </c:extLst>
            </c:dLbl>
            <c:dLbl>
              <c:idx val="1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8-915B-4230-8898-30F92009CD14}"/>
                </c:ext>
              </c:extLst>
            </c:dLbl>
            <c:dLbl>
              <c:idx val="1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9-915B-4230-8898-30F92009CD14}"/>
                </c:ext>
              </c:extLst>
            </c:dLbl>
            <c:dLbl>
              <c:idx val="1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A-915B-4230-8898-30F92009CD14}"/>
                </c:ext>
              </c:extLst>
            </c:dLbl>
            <c:dLbl>
              <c:idx val="1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B-915B-4230-8898-30F92009CD14}"/>
                </c:ext>
              </c:extLst>
            </c:dLbl>
            <c:dLbl>
              <c:idx val="1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C-915B-4230-8898-30F92009CD14}"/>
                </c:ext>
              </c:extLst>
            </c:dLbl>
            <c:dLbl>
              <c:idx val="1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D-915B-4230-8898-30F92009CD14}"/>
                </c:ext>
              </c:extLst>
            </c:dLbl>
            <c:dLbl>
              <c:idx val="1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E-915B-4230-8898-30F92009CD14}"/>
                </c:ext>
              </c:extLst>
            </c:dLbl>
            <c:dLbl>
              <c:idx val="1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F-915B-4230-8898-30F92009CD14}"/>
                </c:ext>
              </c:extLst>
            </c:dLbl>
            <c:dLbl>
              <c:idx val="1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0-915B-4230-8898-30F92009CD14}"/>
                </c:ext>
              </c:extLst>
            </c:dLbl>
            <c:dLbl>
              <c:idx val="1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1-915B-4230-8898-30F92009CD14}"/>
                </c:ext>
              </c:extLst>
            </c:dLbl>
            <c:dLbl>
              <c:idx val="1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2-915B-4230-8898-30F92009CD14}"/>
                </c:ext>
              </c:extLst>
            </c:dLbl>
            <c:dLbl>
              <c:idx val="1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3-915B-4230-8898-30F92009CD14}"/>
                </c:ext>
              </c:extLst>
            </c:dLbl>
            <c:dLbl>
              <c:idx val="1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4-915B-4230-8898-30F92009CD14}"/>
                </c:ext>
              </c:extLst>
            </c:dLbl>
            <c:dLbl>
              <c:idx val="1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5-915B-4230-8898-30F92009CD14}"/>
                </c:ext>
              </c:extLst>
            </c:dLbl>
            <c:dLbl>
              <c:idx val="1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6-915B-4230-8898-30F92009CD14}"/>
                </c:ext>
              </c:extLst>
            </c:dLbl>
            <c:dLbl>
              <c:idx val="1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7-915B-4230-8898-30F92009CD14}"/>
                </c:ext>
              </c:extLst>
            </c:dLbl>
            <c:dLbl>
              <c:idx val="1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8-915B-4230-8898-30F92009CD14}"/>
                </c:ext>
              </c:extLst>
            </c:dLbl>
            <c:dLbl>
              <c:idx val="1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9-915B-4230-8898-30F92009CD14}"/>
                </c:ext>
              </c:extLst>
            </c:dLbl>
            <c:dLbl>
              <c:idx val="1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A-915B-4230-8898-30F92009CD14}"/>
                </c:ext>
              </c:extLst>
            </c:dLbl>
            <c:dLbl>
              <c:idx val="1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B-915B-4230-8898-30F92009CD14}"/>
                </c:ext>
              </c:extLst>
            </c:dLbl>
            <c:dLbl>
              <c:idx val="1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C-915B-4230-8898-30F92009CD14}"/>
                </c:ext>
              </c:extLst>
            </c:dLbl>
            <c:dLbl>
              <c:idx val="1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D-915B-4230-8898-30F92009CD14}"/>
                </c:ext>
              </c:extLst>
            </c:dLbl>
            <c:dLbl>
              <c:idx val="1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E-915B-4230-8898-30F92009CD14}"/>
                </c:ext>
              </c:extLst>
            </c:dLbl>
            <c:dLbl>
              <c:idx val="1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8F-915B-4230-8898-30F92009CD14}"/>
                </c:ext>
              </c:extLst>
            </c:dLbl>
            <c:dLbl>
              <c:idx val="1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0-915B-4230-8898-30F92009CD14}"/>
                </c:ext>
              </c:extLst>
            </c:dLbl>
            <c:dLbl>
              <c:idx val="1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1-915B-4230-8898-30F92009CD14}"/>
                </c:ext>
              </c:extLst>
            </c:dLbl>
            <c:dLbl>
              <c:idx val="1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2-915B-4230-8898-30F92009CD14}"/>
                </c:ext>
              </c:extLst>
            </c:dLbl>
            <c:dLbl>
              <c:idx val="14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3-915B-4230-8898-30F92009CD14}"/>
                </c:ext>
              </c:extLst>
            </c:dLbl>
            <c:dLbl>
              <c:idx val="1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4-915B-4230-8898-30F92009CD14}"/>
                </c:ext>
              </c:extLst>
            </c:dLbl>
            <c:dLbl>
              <c:idx val="14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5-915B-4230-8898-30F92009CD14}"/>
                </c:ext>
              </c:extLst>
            </c:dLbl>
            <c:dLbl>
              <c:idx val="15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6-915B-4230-8898-30F92009CD14}"/>
                </c:ext>
              </c:extLst>
            </c:dLbl>
            <c:dLbl>
              <c:idx val="15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7-915B-4230-8898-30F92009CD14}"/>
                </c:ext>
              </c:extLst>
            </c:dLbl>
            <c:dLbl>
              <c:idx val="15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8-915B-4230-8898-30F92009CD14}"/>
                </c:ext>
              </c:extLst>
            </c:dLbl>
            <c:dLbl>
              <c:idx val="15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9-915B-4230-8898-30F92009CD14}"/>
                </c:ext>
              </c:extLst>
            </c:dLbl>
            <c:dLbl>
              <c:idx val="15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A-915B-4230-8898-30F92009CD14}"/>
                </c:ext>
              </c:extLst>
            </c:dLbl>
            <c:dLbl>
              <c:idx val="15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B-915B-4230-8898-30F92009CD14}"/>
                </c:ext>
              </c:extLst>
            </c:dLbl>
            <c:dLbl>
              <c:idx val="15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C-915B-4230-8898-30F92009CD14}"/>
                </c:ext>
              </c:extLst>
            </c:dLbl>
            <c:dLbl>
              <c:idx val="15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D-915B-4230-8898-30F92009CD14}"/>
                </c:ext>
              </c:extLst>
            </c:dLbl>
            <c:dLbl>
              <c:idx val="15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E-915B-4230-8898-30F92009CD14}"/>
                </c:ext>
              </c:extLst>
            </c:dLbl>
            <c:dLbl>
              <c:idx val="15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9F-915B-4230-8898-30F92009CD14}"/>
                </c:ext>
              </c:extLst>
            </c:dLbl>
            <c:dLbl>
              <c:idx val="16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0-915B-4230-8898-30F92009CD14}"/>
                </c:ext>
              </c:extLst>
            </c:dLbl>
            <c:dLbl>
              <c:idx val="16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1-915B-4230-8898-30F92009CD14}"/>
                </c:ext>
              </c:extLst>
            </c:dLbl>
            <c:dLbl>
              <c:idx val="16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2-915B-4230-8898-30F92009CD14}"/>
                </c:ext>
              </c:extLst>
            </c:dLbl>
            <c:dLbl>
              <c:idx val="16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3-915B-4230-8898-30F92009CD14}"/>
                </c:ext>
              </c:extLst>
            </c:dLbl>
            <c:dLbl>
              <c:idx val="16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A4-915B-4230-8898-30F92009CD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Sheet1!$G$102:$G$302</c:f>
              <c:numCache>
                <c:formatCode>General</c:formatCode>
                <c:ptCount val="201"/>
                <c:pt idx="0">
                  <c:v>1850</c:v>
                </c:pt>
                <c:pt idx="1">
                  <c:v>1851</c:v>
                </c:pt>
                <c:pt idx="2">
                  <c:v>1852</c:v>
                </c:pt>
                <c:pt idx="3">
                  <c:v>1853</c:v>
                </c:pt>
                <c:pt idx="4">
                  <c:v>1854</c:v>
                </c:pt>
                <c:pt idx="5">
                  <c:v>1855</c:v>
                </c:pt>
                <c:pt idx="6">
                  <c:v>1856</c:v>
                </c:pt>
                <c:pt idx="7">
                  <c:v>1857</c:v>
                </c:pt>
                <c:pt idx="8">
                  <c:v>1858</c:v>
                </c:pt>
                <c:pt idx="9">
                  <c:v>1859</c:v>
                </c:pt>
                <c:pt idx="10">
                  <c:v>1860</c:v>
                </c:pt>
                <c:pt idx="11">
                  <c:v>1861</c:v>
                </c:pt>
                <c:pt idx="12">
                  <c:v>1862</c:v>
                </c:pt>
                <c:pt idx="13">
                  <c:v>1863</c:v>
                </c:pt>
                <c:pt idx="14">
                  <c:v>1864</c:v>
                </c:pt>
                <c:pt idx="15">
                  <c:v>1865</c:v>
                </c:pt>
                <c:pt idx="16">
                  <c:v>1866</c:v>
                </c:pt>
                <c:pt idx="17">
                  <c:v>1867</c:v>
                </c:pt>
                <c:pt idx="18">
                  <c:v>1868</c:v>
                </c:pt>
                <c:pt idx="19">
                  <c:v>1869</c:v>
                </c:pt>
                <c:pt idx="20">
                  <c:v>1870</c:v>
                </c:pt>
                <c:pt idx="21">
                  <c:v>1871</c:v>
                </c:pt>
                <c:pt idx="22">
                  <c:v>1872</c:v>
                </c:pt>
                <c:pt idx="23">
                  <c:v>1873</c:v>
                </c:pt>
                <c:pt idx="24">
                  <c:v>1874</c:v>
                </c:pt>
                <c:pt idx="25">
                  <c:v>1875</c:v>
                </c:pt>
                <c:pt idx="26">
                  <c:v>1876</c:v>
                </c:pt>
                <c:pt idx="27">
                  <c:v>1877</c:v>
                </c:pt>
                <c:pt idx="28">
                  <c:v>1878</c:v>
                </c:pt>
                <c:pt idx="29">
                  <c:v>1879</c:v>
                </c:pt>
                <c:pt idx="30">
                  <c:v>1880</c:v>
                </c:pt>
                <c:pt idx="31">
                  <c:v>1881</c:v>
                </c:pt>
                <c:pt idx="32">
                  <c:v>1882</c:v>
                </c:pt>
                <c:pt idx="33">
                  <c:v>1883</c:v>
                </c:pt>
                <c:pt idx="34">
                  <c:v>1884</c:v>
                </c:pt>
                <c:pt idx="35">
                  <c:v>1885</c:v>
                </c:pt>
                <c:pt idx="36">
                  <c:v>1886</c:v>
                </c:pt>
                <c:pt idx="37">
                  <c:v>1887</c:v>
                </c:pt>
                <c:pt idx="38">
                  <c:v>1888</c:v>
                </c:pt>
                <c:pt idx="39">
                  <c:v>1889</c:v>
                </c:pt>
                <c:pt idx="40">
                  <c:v>1890</c:v>
                </c:pt>
                <c:pt idx="41">
                  <c:v>1891</c:v>
                </c:pt>
                <c:pt idx="42">
                  <c:v>1892</c:v>
                </c:pt>
                <c:pt idx="43">
                  <c:v>1893</c:v>
                </c:pt>
                <c:pt idx="44">
                  <c:v>1894</c:v>
                </c:pt>
                <c:pt idx="45">
                  <c:v>1895</c:v>
                </c:pt>
                <c:pt idx="46">
                  <c:v>1896</c:v>
                </c:pt>
                <c:pt idx="47">
                  <c:v>1897</c:v>
                </c:pt>
                <c:pt idx="48">
                  <c:v>1898</c:v>
                </c:pt>
                <c:pt idx="49">
                  <c:v>1899</c:v>
                </c:pt>
                <c:pt idx="50">
                  <c:v>1900</c:v>
                </c:pt>
                <c:pt idx="51">
                  <c:v>1901</c:v>
                </c:pt>
                <c:pt idx="52">
                  <c:v>1902</c:v>
                </c:pt>
                <c:pt idx="53">
                  <c:v>1903</c:v>
                </c:pt>
                <c:pt idx="54">
                  <c:v>1904</c:v>
                </c:pt>
                <c:pt idx="55">
                  <c:v>1905</c:v>
                </c:pt>
                <c:pt idx="56">
                  <c:v>1906</c:v>
                </c:pt>
                <c:pt idx="57">
                  <c:v>1907</c:v>
                </c:pt>
                <c:pt idx="58">
                  <c:v>1908</c:v>
                </c:pt>
                <c:pt idx="59">
                  <c:v>1909</c:v>
                </c:pt>
                <c:pt idx="60">
                  <c:v>1910</c:v>
                </c:pt>
                <c:pt idx="61">
                  <c:v>1911</c:v>
                </c:pt>
                <c:pt idx="62">
                  <c:v>1912</c:v>
                </c:pt>
                <c:pt idx="63">
                  <c:v>1913</c:v>
                </c:pt>
                <c:pt idx="64">
                  <c:v>1914</c:v>
                </c:pt>
                <c:pt idx="65">
                  <c:v>1915</c:v>
                </c:pt>
                <c:pt idx="66">
                  <c:v>1916</c:v>
                </c:pt>
                <c:pt idx="67">
                  <c:v>1917</c:v>
                </c:pt>
                <c:pt idx="68">
                  <c:v>1918</c:v>
                </c:pt>
                <c:pt idx="69">
                  <c:v>1919</c:v>
                </c:pt>
                <c:pt idx="70">
                  <c:v>1920</c:v>
                </c:pt>
                <c:pt idx="71">
                  <c:v>1921</c:v>
                </c:pt>
                <c:pt idx="72">
                  <c:v>1922</c:v>
                </c:pt>
                <c:pt idx="73">
                  <c:v>1923</c:v>
                </c:pt>
                <c:pt idx="74">
                  <c:v>1924</c:v>
                </c:pt>
                <c:pt idx="75">
                  <c:v>1925</c:v>
                </c:pt>
                <c:pt idx="76">
                  <c:v>1926</c:v>
                </c:pt>
                <c:pt idx="77">
                  <c:v>1927</c:v>
                </c:pt>
                <c:pt idx="78">
                  <c:v>1928</c:v>
                </c:pt>
                <c:pt idx="79">
                  <c:v>1929</c:v>
                </c:pt>
                <c:pt idx="80">
                  <c:v>1930</c:v>
                </c:pt>
                <c:pt idx="81">
                  <c:v>1931</c:v>
                </c:pt>
                <c:pt idx="82">
                  <c:v>1932</c:v>
                </c:pt>
                <c:pt idx="83">
                  <c:v>1933</c:v>
                </c:pt>
                <c:pt idx="84">
                  <c:v>1934</c:v>
                </c:pt>
                <c:pt idx="85">
                  <c:v>1935</c:v>
                </c:pt>
                <c:pt idx="86">
                  <c:v>1936</c:v>
                </c:pt>
                <c:pt idx="87">
                  <c:v>1937</c:v>
                </c:pt>
                <c:pt idx="88">
                  <c:v>1938</c:v>
                </c:pt>
                <c:pt idx="89">
                  <c:v>1939</c:v>
                </c:pt>
                <c:pt idx="90">
                  <c:v>1940</c:v>
                </c:pt>
                <c:pt idx="91">
                  <c:v>1941</c:v>
                </c:pt>
                <c:pt idx="92">
                  <c:v>1942</c:v>
                </c:pt>
                <c:pt idx="93">
                  <c:v>1943</c:v>
                </c:pt>
                <c:pt idx="94">
                  <c:v>1944</c:v>
                </c:pt>
                <c:pt idx="95">
                  <c:v>1945</c:v>
                </c:pt>
                <c:pt idx="96">
                  <c:v>1946</c:v>
                </c:pt>
                <c:pt idx="97">
                  <c:v>1947</c:v>
                </c:pt>
                <c:pt idx="98">
                  <c:v>1948</c:v>
                </c:pt>
                <c:pt idx="99">
                  <c:v>1949</c:v>
                </c:pt>
                <c:pt idx="100">
                  <c:v>1950</c:v>
                </c:pt>
                <c:pt idx="101">
                  <c:v>1951</c:v>
                </c:pt>
                <c:pt idx="102">
                  <c:v>1952</c:v>
                </c:pt>
                <c:pt idx="103">
                  <c:v>1953</c:v>
                </c:pt>
                <c:pt idx="104">
                  <c:v>1954</c:v>
                </c:pt>
                <c:pt idx="105">
                  <c:v>1955</c:v>
                </c:pt>
                <c:pt idx="106">
                  <c:v>1956</c:v>
                </c:pt>
                <c:pt idx="107">
                  <c:v>1957</c:v>
                </c:pt>
                <c:pt idx="108">
                  <c:v>1958</c:v>
                </c:pt>
                <c:pt idx="109">
                  <c:v>1959</c:v>
                </c:pt>
                <c:pt idx="110">
                  <c:v>1960</c:v>
                </c:pt>
                <c:pt idx="111">
                  <c:v>1961</c:v>
                </c:pt>
                <c:pt idx="112">
                  <c:v>1962</c:v>
                </c:pt>
                <c:pt idx="113">
                  <c:v>1963</c:v>
                </c:pt>
                <c:pt idx="114">
                  <c:v>1964</c:v>
                </c:pt>
                <c:pt idx="115">
                  <c:v>1965</c:v>
                </c:pt>
                <c:pt idx="116">
                  <c:v>1966</c:v>
                </c:pt>
                <c:pt idx="117">
                  <c:v>1967</c:v>
                </c:pt>
                <c:pt idx="118">
                  <c:v>1968</c:v>
                </c:pt>
                <c:pt idx="119">
                  <c:v>1969</c:v>
                </c:pt>
                <c:pt idx="120">
                  <c:v>1970</c:v>
                </c:pt>
                <c:pt idx="121">
                  <c:v>1971</c:v>
                </c:pt>
                <c:pt idx="122">
                  <c:v>1972</c:v>
                </c:pt>
                <c:pt idx="123">
                  <c:v>1973</c:v>
                </c:pt>
                <c:pt idx="124">
                  <c:v>1974</c:v>
                </c:pt>
                <c:pt idx="125">
                  <c:v>1975</c:v>
                </c:pt>
                <c:pt idx="126">
                  <c:v>1976</c:v>
                </c:pt>
                <c:pt idx="127">
                  <c:v>1977</c:v>
                </c:pt>
                <c:pt idx="128">
                  <c:v>1978</c:v>
                </c:pt>
                <c:pt idx="129">
                  <c:v>1979</c:v>
                </c:pt>
                <c:pt idx="130">
                  <c:v>1980</c:v>
                </c:pt>
                <c:pt idx="131">
                  <c:v>1981</c:v>
                </c:pt>
                <c:pt idx="132">
                  <c:v>1982</c:v>
                </c:pt>
                <c:pt idx="133">
                  <c:v>1983</c:v>
                </c:pt>
                <c:pt idx="134">
                  <c:v>1984</c:v>
                </c:pt>
                <c:pt idx="135">
                  <c:v>1985</c:v>
                </c:pt>
                <c:pt idx="136">
                  <c:v>1986</c:v>
                </c:pt>
                <c:pt idx="137">
                  <c:v>1987</c:v>
                </c:pt>
                <c:pt idx="138">
                  <c:v>1988</c:v>
                </c:pt>
                <c:pt idx="139">
                  <c:v>1989</c:v>
                </c:pt>
                <c:pt idx="140">
                  <c:v>1990</c:v>
                </c:pt>
                <c:pt idx="141">
                  <c:v>1991</c:v>
                </c:pt>
                <c:pt idx="142">
                  <c:v>1992</c:v>
                </c:pt>
                <c:pt idx="143">
                  <c:v>1993</c:v>
                </c:pt>
                <c:pt idx="144">
                  <c:v>1994</c:v>
                </c:pt>
                <c:pt idx="145">
                  <c:v>1995</c:v>
                </c:pt>
                <c:pt idx="146">
                  <c:v>1996</c:v>
                </c:pt>
                <c:pt idx="147">
                  <c:v>1997</c:v>
                </c:pt>
                <c:pt idx="148">
                  <c:v>1998</c:v>
                </c:pt>
                <c:pt idx="149">
                  <c:v>1999</c:v>
                </c:pt>
                <c:pt idx="150">
                  <c:v>2000</c:v>
                </c:pt>
                <c:pt idx="151">
                  <c:v>2001</c:v>
                </c:pt>
                <c:pt idx="152">
                  <c:v>2002</c:v>
                </c:pt>
                <c:pt idx="153">
                  <c:v>2003</c:v>
                </c:pt>
                <c:pt idx="154">
                  <c:v>2004</c:v>
                </c:pt>
                <c:pt idx="155">
                  <c:v>2005</c:v>
                </c:pt>
                <c:pt idx="156">
                  <c:v>2006</c:v>
                </c:pt>
                <c:pt idx="157">
                  <c:v>2007</c:v>
                </c:pt>
                <c:pt idx="158">
                  <c:v>2008</c:v>
                </c:pt>
                <c:pt idx="159">
                  <c:v>2009</c:v>
                </c:pt>
                <c:pt idx="160">
                  <c:v>2010</c:v>
                </c:pt>
                <c:pt idx="161">
                  <c:v>2011</c:v>
                </c:pt>
                <c:pt idx="162">
                  <c:v>2012</c:v>
                </c:pt>
                <c:pt idx="163">
                  <c:v>2013</c:v>
                </c:pt>
                <c:pt idx="164">
                  <c:v>2014</c:v>
                </c:pt>
                <c:pt idx="165">
                  <c:v>2015</c:v>
                </c:pt>
                <c:pt idx="166">
                  <c:v>2016</c:v>
                </c:pt>
                <c:pt idx="167">
                  <c:v>2017</c:v>
                </c:pt>
                <c:pt idx="168">
                  <c:v>2018</c:v>
                </c:pt>
                <c:pt idx="169">
                  <c:v>2019</c:v>
                </c:pt>
                <c:pt idx="170">
                  <c:v>2020</c:v>
                </c:pt>
                <c:pt idx="171">
                  <c:v>2021</c:v>
                </c:pt>
                <c:pt idx="172">
                  <c:v>2022</c:v>
                </c:pt>
                <c:pt idx="173">
                  <c:v>2023</c:v>
                </c:pt>
                <c:pt idx="174">
                  <c:v>2024</c:v>
                </c:pt>
                <c:pt idx="175">
                  <c:v>2025</c:v>
                </c:pt>
                <c:pt idx="176">
                  <c:v>2026</c:v>
                </c:pt>
                <c:pt idx="177">
                  <c:v>2027</c:v>
                </c:pt>
                <c:pt idx="178">
                  <c:v>2028</c:v>
                </c:pt>
                <c:pt idx="179">
                  <c:v>2029</c:v>
                </c:pt>
                <c:pt idx="180">
                  <c:v>2030</c:v>
                </c:pt>
                <c:pt idx="181">
                  <c:v>2031</c:v>
                </c:pt>
                <c:pt idx="182">
                  <c:v>2032</c:v>
                </c:pt>
                <c:pt idx="183">
                  <c:v>2033</c:v>
                </c:pt>
                <c:pt idx="184">
                  <c:v>2034</c:v>
                </c:pt>
                <c:pt idx="185">
                  <c:v>2035</c:v>
                </c:pt>
                <c:pt idx="186">
                  <c:v>2036</c:v>
                </c:pt>
                <c:pt idx="187">
                  <c:v>2037</c:v>
                </c:pt>
                <c:pt idx="188">
                  <c:v>2038</c:v>
                </c:pt>
                <c:pt idx="189">
                  <c:v>2039</c:v>
                </c:pt>
                <c:pt idx="190">
                  <c:v>2040</c:v>
                </c:pt>
                <c:pt idx="191">
                  <c:v>2041</c:v>
                </c:pt>
                <c:pt idx="192">
                  <c:v>2042</c:v>
                </c:pt>
                <c:pt idx="193">
                  <c:v>2043</c:v>
                </c:pt>
                <c:pt idx="194">
                  <c:v>2044</c:v>
                </c:pt>
                <c:pt idx="195">
                  <c:v>2045</c:v>
                </c:pt>
                <c:pt idx="196">
                  <c:v>2046</c:v>
                </c:pt>
                <c:pt idx="197">
                  <c:v>2047</c:v>
                </c:pt>
                <c:pt idx="198">
                  <c:v>2048</c:v>
                </c:pt>
                <c:pt idx="199">
                  <c:v>2049</c:v>
                </c:pt>
                <c:pt idx="200">
                  <c:v>2050</c:v>
                </c:pt>
              </c:numCache>
            </c:numRef>
          </c:cat>
          <c:val>
            <c:numRef>
              <c:f>Sheet1!$B$102:$B$266</c:f>
              <c:numCache>
                <c:formatCode>General</c:formatCode>
                <c:ptCount val="165"/>
                <c:pt idx="0">
                  <c:v>233.34968911883553</c:v>
                </c:pt>
                <c:pt idx="1">
                  <c:v>239.08779622831509</c:v>
                </c:pt>
                <c:pt idx="2">
                  <c:v>244.96700433229006</c:v>
                </c:pt>
                <c:pt idx="3">
                  <c:v>250.99078312734639</c:v>
                </c:pt>
                <c:pt idx="4">
                  <c:v>257.16268763047788</c:v>
                </c:pt>
                <c:pt idx="5">
                  <c:v>263.48636027712899</c:v>
                </c:pt>
                <c:pt idx="6">
                  <c:v>269.96553307082888</c:v>
                </c:pt>
                <c:pt idx="7">
                  <c:v>276.60402978568533</c:v>
                </c:pt>
                <c:pt idx="8">
                  <c:v>283.40576822303825</c:v>
                </c:pt>
                <c:pt idx="9">
                  <c:v>290.37476252360477</c:v>
                </c:pt>
                <c:pt idx="10">
                  <c:v>297.5151255364803</c:v>
                </c:pt>
                <c:pt idx="11">
                  <c:v>304.83107124639378</c:v>
                </c:pt>
                <c:pt idx="12">
                  <c:v>312.3269172606494</c:v>
                </c:pt>
                <c:pt idx="13">
                  <c:v>320.00708735722276</c:v>
                </c:pt>
                <c:pt idx="14">
                  <c:v>327.87611409551511</c:v>
                </c:pt>
                <c:pt idx="15">
                  <c:v>335.93864149130644</c:v>
                </c:pt>
                <c:pt idx="16">
                  <c:v>344.19942775748609</c:v>
                </c:pt>
                <c:pt idx="17">
                  <c:v>352.66334811217837</c:v>
                </c:pt>
                <c:pt idx="18">
                  <c:v>361.33539765592047</c:v>
                </c:pt>
                <c:pt idx="19">
                  <c:v>370.22069431959068</c:v>
                </c:pt>
                <c:pt idx="20">
                  <c:v>379.32448188482653</c:v>
                </c:pt>
                <c:pt idx="21">
                  <c:v>388.65213307871574</c:v>
                </c:pt>
                <c:pt idx="22">
                  <c:v>398.20915274458582</c:v>
                </c:pt>
                <c:pt idx="23">
                  <c:v>408.00118109076419</c:v>
                </c:pt>
                <c:pt idx="24">
                  <c:v>418.03399701922564</c:v>
                </c:pt>
                <c:pt idx="25">
                  <c:v>428.31352153609186</c:v>
                </c:pt>
                <c:pt idx="26">
                  <c:v>438.84582124599575</c:v>
                </c:pt>
                <c:pt idx="27">
                  <c:v>449.6371119323727</c:v>
                </c:pt>
                <c:pt idx="28">
                  <c:v>460.69376222579172</c:v>
                </c:pt>
                <c:pt idx="29">
                  <c:v>472.02229736249154</c:v>
                </c:pt>
                <c:pt idx="30">
                  <c:v>483.62940303533969</c:v>
                </c:pt>
                <c:pt idx="31">
                  <c:v>495.52192933948743</c:v>
                </c:pt>
                <c:pt idx="32">
                  <c:v>507.7068948150486</c:v>
                </c:pt>
                <c:pt idx="33">
                  <c:v>520.19149058918913</c:v>
                </c:pt>
                <c:pt idx="34">
                  <c:v>532.98308462007083</c:v>
                </c:pt>
                <c:pt idx="35">
                  <c:v>546.08922604515453</c:v>
                </c:pt>
                <c:pt idx="36">
                  <c:v>559.51764963642881</c:v>
                </c:pt>
                <c:pt idx="37">
                  <c:v>573.27628036519343</c:v>
                </c:pt>
                <c:pt idx="38">
                  <c:v>587.37323807909161</c:v>
                </c:pt>
                <c:pt idx="39">
                  <c:v>601.81684229415123</c:v>
                </c:pt>
                <c:pt idx="40">
                  <c:v>616.6156171046631</c:v>
                </c:pt>
                <c:pt idx="41">
                  <c:v>631.77829621379419</c:v>
                </c:pt>
                <c:pt idx="42">
                  <c:v>647.31382808790386</c:v>
                </c:pt>
                <c:pt idx="43">
                  <c:v>663.23138123760646</c:v>
                </c:pt>
                <c:pt idx="44">
                  <c:v>679.54034962869514</c:v>
                </c:pt>
                <c:pt idx="45">
                  <c:v>696.2503582261221</c:v>
                </c:pt>
                <c:pt idx="46">
                  <c:v>713.3712686743055</c:v>
                </c:pt>
                <c:pt idx="47">
                  <c:v>730.91318511711631</c:v>
                </c:pt>
                <c:pt idx="48">
                  <c:v>748.88646016097982</c:v>
                </c:pt>
                <c:pt idx="49">
                  <c:v>767.30170098461053</c:v>
                </c:pt>
                <c:pt idx="50">
                  <c:v>786.16977559898623</c:v>
                </c:pt>
                <c:pt idx="51">
                  <c:v>805.5018192612564</c:v>
                </c:pt>
                <c:pt idx="52">
                  <c:v>825.30924104636927</c:v>
                </c:pt>
                <c:pt idx="53">
                  <c:v>845.60373058029643</c:v>
                </c:pt>
                <c:pt idx="54">
                  <c:v>866.39726493882836</c:v>
                </c:pt>
                <c:pt idx="55">
                  <c:v>887.70211571601271</c:v>
                </c:pt>
                <c:pt idx="56">
                  <c:v>909.53085626640654</c:v>
                </c:pt>
                <c:pt idx="57">
                  <c:v>931.89636912541653</c:v>
                </c:pt>
                <c:pt idx="58">
                  <c:v>954.81185361210714</c:v>
                </c:pt>
                <c:pt idx="59">
                  <c:v>978.29083361896221</c:v>
                </c:pt>
                <c:pt idx="60">
                  <c:v>1002.3471655931991</c:v>
                </c:pt>
                <c:pt idx="61">
                  <c:v>1026.9950467143433</c:v>
                </c:pt>
                <c:pt idx="62">
                  <c:v>1052.2490232728928</c:v>
                </c:pt>
                <c:pt idx="63">
                  <c:v>1078.1239992550131</c:v>
                </c:pt>
                <c:pt idx="64">
                  <c:v>1104.6352451383332</c:v>
                </c:pt>
                <c:pt idx="65">
                  <c:v>1131.7984069040299</c:v>
                </c:pt>
                <c:pt idx="66">
                  <c:v>1159.6295152705225</c:v>
                </c:pt>
                <c:pt idx="67">
                  <c:v>1188.1449951542238</c:v>
                </c:pt>
                <c:pt idx="68">
                  <c:v>1217.3616753629342</c:v>
                </c:pt>
                <c:pt idx="69">
                  <c:v>1247.2967985275966</c:v>
                </c:pt>
                <c:pt idx="70">
                  <c:v>1277.9680312782752</c:v>
                </c:pt>
                <c:pt idx="71">
                  <c:v>1309.393474670364</c:v>
                </c:pt>
                <c:pt idx="72">
                  <c:v>1341.5916748671762</c:v>
                </c:pt>
                <c:pt idx="73">
                  <c:v>1374.5816340852216</c:v>
                </c:pt>
                <c:pt idx="74">
                  <c:v>1408.3828218086287</c:v>
                </c:pt>
                <c:pt idx="75">
                  <c:v>1443.0151862793327</c:v>
                </c:pt>
                <c:pt idx="76">
                  <c:v>1478.4991662698083</c:v>
                </c:pt>
                <c:pt idx="77">
                  <c:v>1514.8557031452954</c:v>
                </c:pt>
                <c:pt idx="78">
                  <c:v>1552.1062532226388</c:v>
                </c:pt>
                <c:pt idx="79">
                  <c:v>1590.2728004330315</c:v>
                </c:pt>
                <c:pt idx="80">
                  <c:v>1629.3778692961389</c:v>
                </c:pt>
                <c:pt idx="81">
                  <c:v>1669.4445382132571</c:v>
                </c:pt>
                <c:pt idx="82">
                  <c:v>1710.4964530873538</c:v>
                </c:pt>
                <c:pt idx="83">
                  <c:v>1752.5578412780264</c:v>
                </c:pt>
                <c:pt idx="84">
                  <c:v>1795.6535258996173</c:v>
                </c:pt>
                <c:pt idx="85">
                  <c:v>1839.8089404709194</c:v>
                </c:pt>
                <c:pt idx="86">
                  <c:v>1885.0501439251225</c:v>
                </c:pt>
                <c:pt idx="87">
                  <c:v>1931.403835988855</c:v>
                </c:pt>
                <c:pt idx="88">
                  <c:v>1978.8973729394006</c:v>
                </c:pt>
                <c:pt idx="89">
                  <c:v>2027.5587837493858</c:v>
                </c:pt>
                <c:pt idx="90">
                  <c:v>2077.4167866284693</c:v>
                </c:pt>
                <c:pt idx="91">
                  <c:v>2128.5008059717925</c:v>
                </c:pt>
                <c:pt idx="92">
                  <c:v>2180.8409897251972</c:v>
                </c:pt>
                <c:pt idx="93">
                  <c:v>2234.4682271774564</c:v>
                </c:pt>
                <c:pt idx="94">
                  <c:v>2289.414167190017</c:v>
                </c:pt>
                <c:pt idx="95">
                  <c:v>2345.7112368750177</c:v>
                </c:pt>
                <c:pt idx="96">
                  <c:v>2403.3926607326002</c:v>
                </c:pt>
                <c:pt idx="97">
                  <c:v>2462.4924802588116</c:v>
                </c:pt>
                <c:pt idx="98">
                  <c:v>2523.0455740356679</c:v>
                </c:pt>
                <c:pt idx="99">
                  <c:v>2585.0876783152335</c:v>
                </c:pt>
                <c:pt idx="100">
                  <c:v>2648.6554081098702</c:v>
                </c:pt>
                <c:pt idx="101">
                  <c:v>2713.7862788010966</c:v>
                </c:pt>
                <c:pt idx="102">
                  <c:v>2780.518728279812</c:v>
                </c:pt>
                <c:pt idx="103">
                  <c:v>2848.8921396309552</c:v>
                </c:pt>
                <c:pt idx="104">
                  <c:v>2918.9468643759787</c:v>
                </c:pt>
                <c:pt idx="105">
                  <c:v>2990.7242462868635</c:v>
                </c:pt>
                <c:pt idx="106">
                  <c:v>3064.2666457857208</c:v>
                </c:pt>
                <c:pt idx="107">
                  <c:v>3139.617464944386</c:v>
                </c:pt>
                <c:pt idx="108">
                  <c:v>3216.8211730987564</c:v>
                </c:pt>
                <c:pt idx="109">
                  <c:v>3295.9233330929883</c:v>
                </c:pt>
                <c:pt idx="110">
                  <c:v>3376.9706281690455</c:v>
                </c:pt>
                <c:pt idx="111">
                  <c:v>3460.0108895174649</c:v>
                </c:pt>
                <c:pt idx="112">
                  <c:v>3545.0931245055995</c:v>
                </c:pt>
                <c:pt idx="113">
                  <c:v>3632.2675455999997</c:v>
                </c:pt>
                <c:pt idx="114">
                  <c:v>3721.5855999999999</c:v>
                </c:pt>
                <c:pt idx="115">
                  <c:v>3813.1</c:v>
                </c:pt>
                <c:pt idx="116">
                  <c:v>4019.9</c:v>
                </c:pt>
                <c:pt idx="117">
                  <c:v>4125.6000000000004</c:v>
                </c:pt>
                <c:pt idx="118">
                  <c:v>4411</c:v>
                </c:pt>
                <c:pt idx="119">
                  <c:v>4685.8999999999996</c:v>
                </c:pt>
                <c:pt idx="120">
                  <c:v>4957.5</c:v>
                </c:pt>
                <c:pt idx="121">
                  <c:v>5143</c:v>
                </c:pt>
                <c:pt idx="122">
                  <c:v>5406.9</c:v>
                </c:pt>
                <c:pt idx="123">
                  <c:v>5716.6</c:v>
                </c:pt>
                <c:pt idx="124">
                  <c:v>5754.4</c:v>
                </c:pt>
                <c:pt idx="125">
                  <c:v>5762.6</c:v>
                </c:pt>
                <c:pt idx="126">
                  <c:v>6089.8</c:v>
                </c:pt>
                <c:pt idx="127">
                  <c:v>6294.1</c:v>
                </c:pt>
                <c:pt idx="128">
                  <c:v>6512.8</c:v>
                </c:pt>
                <c:pt idx="129">
                  <c:v>6747.7</c:v>
                </c:pt>
                <c:pt idx="130">
                  <c:v>6618.6</c:v>
                </c:pt>
                <c:pt idx="131">
                  <c:v>6586.4</c:v>
                </c:pt>
                <c:pt idx="132">
                  <c:v>6558.6</c:v>
                </c:pt>
                <c:pt idx="133">
                  <c:v>6646</c:v>
                </c:pt>
                <c:pt idx="134">
                  <c:v>6967.8</c:v>
                </c:pt>
                <c:pt idx="135">
                  <c:v>7150.2</c:v>
                </c:pt>
                <c:pt idx="136">
                  <c:v>7323.6</c:v>
                </c:pt>
                <c:pt idx="137">
                  <c:v>7567.9</c:v>
                </c:pt>
                <c:pt idx="138">
                  <c:v>7848.3</c:v>
                </c:pt>
                <c:pt idx="139">
                  <c:v>8003.1</c:v>
                </c:pt>
                <c:pt idx="140">
                  <c:v>8096.5</c:v>
                </c:pt>
                <c:pt idx="141">
                  <c:v>8135.5</c:v>
                </c:pt>
                <c:pt idx="142">
                  <c:v>8168.7</c:v>
                </c:pt>
                <c:pt idx="143">
                  <c:v>8238.7999999999993</c:v>
                </c:pt>
                <c:pt idx="144">
                  <c:v>8332.1</c:v>
                </c:pt>
                <c:pt idx="145">
                  <c:v>8545.2000000000007</c:v>
                </c:pt>
                <c:pt idx="146">
                  <c:v>8816</c:v>
                </c:pt>
                <c:pt idx="147">
                  <c:v>8884.7999999999993</c:v>
                </c:pt>
                <c:pt idx="148">
                  <c:v>8895.2999999999993</c:v>
                </c:pt>
                <c:pt idx="149">
                  <c:v>9030</c:v>
                </c:pt>
                <c:pt idx="150">
                  <c:v>9259.6</c:v>
                </c:pt>
                <c:pt idx="151">
                  <c:v>9333.5</c:v>
                </c:pt>
                <c:pt idx="152">
                  <c:v>9498.2000000000007</c:v>
                </c:pt>
                <c:pt idx="153">
                  <c:v>9824.2999999999993</c:v>
                </c:pt>
                <c:pt idx="154">
                  <c:v>10556.6</c:v>
                </c:pt>
                <c:pt idx="155">
                  <c:v>10919.6</c:v>
                </c:pt>
                <c:pt idx="156">
                  <c:v>11233.7</c:v>
                </c:pt>
                <c:pt idx="157">
                  <c:v>11580.6</c:v>
                </c:pt>
                <c:pt idx="158">
                  <c:v>11732.9</c:v>
                </c:pt>
                <c:pt idx="159">
                  <c:v>11547.5</c:v>
                </c:pt>
                <c:pt idx="160">
                  <c:v>12110.8</c:v>
                </c:pt>
                <c:pt idx="161">
                  <c:v>12408.3</c:v>
                </c:pt>
                <c:pt idx="162">
                  <c:v>12586.1</c:v>
                </c:pt>
                <c:pt idx="163">
                  <c:v>12807.1</c:v>
                </c:pt>
                <c:pt idx="164">
                  <c:v>12928.4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5-915B-4230-8898-30F92009CD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10290920"/>
        <c:axId val="410293272"/>
      </c:lineChart>
      <c:catAx>
        <c:axId val="410290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293272"/>
        <c:crosses val="autoZero"/>
        <c:auto val="0"/>
        <c:lblAlgn val="ctr"/>
        <c:lblOffset val="100"/>
        <c:tickLblSkip val="50"/>
        <c:noMultiLvlLbl val="0"/>
      </c:catAx>
      <c:valAx>
        <c:axId val="410293272"/>
        <c:scaling>
          <c:orientation val="minMax"/>
          <c:max val="150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3200">
                    <a:latin typeface="+mn-lt"/>
                  </a:rPr>
                  <a:t>Mtoe</a:t>
                </a:r>
                <a:endParaRPr lang="en-GB" sz="280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9.3633428024703254E-4"/>
              <c:y val="0.441703750521938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290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>
                <a:solidFill>
                  <a:schemeClr val="tx1"/>
                </a:solidFill>
                <a:latin typeface="Agency FB" panose="020B0503020202020204" pitchFamily="34" charset="0"/>
              </a:rPr>
              <a:t>Proportion of all sunlight reaching land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042205028425501"/>
          <c:y val="0.15189849728290999"/>
          <c:w val="0.71858374122153601"/>
          <c:h val="0.7498069618498389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'National Energy Data'!$AO$3</c:f>
              <c:strCache>
                <c:ptCount val="1"/>
                <c:pt idx="0">
                  <c:v>% of the world's sun</c:v>
                </c:pt>
              </c:strCache>
            </c:strRef>
          </c:tx>
          <c:spPr>
            <a:solidFill>
              <a:srgbClr val="F8B823"/>
            </a:solidFill>
            <a:ln>
              <a:noFill/>
            </a:ln>
            <a:effectLst/>
          </c:spPr>
          <c:invertIfNegative val="0"/>
          <c:cat>
            <c:strRef>
              <c:f>'National Energy Data'!$AN$4:$AN$14</c:f>
              <c:strCache>
                <c:ptCount val="11"/>
                <c:pt idx="0">
                  <c:v>USA</c:v>
                </c:pt>
                <c:pt idx="1">
                  <c:v>China</c:v>
                </c:pt>
                <c:pt idx="2">
                  <c:v>Russia</c:v>
                </c:pt>
                <c:pt idx="3">
                  <c:v>Australia</c:v>
                </c:pt>
                <c:pt idx="4">
                  <c:v>India</c:v>
                </c:pt>
                <c:pt idx="5">
                  <c:v>Venezuela</c:v>
                </c:pt>
                <c:pt idx="6">
                  <c:v>Saudi Arabia</c:v>
                </c:pt>
                <c:pt idx="7">
                  <c:v>Canada</c:v>
                </c:pt>
                <c:pt idx="8">
                  <c:v>Qatar</c:v>
                </c:pt>
                <c:pt idx="9">
                  <c:v>Iraq</c:v>
                </c:pt>
                <c:pt idx="10">
                  <c:v>Germany</c:v>
                </c:pt>
              </c:strCache>
            </c:strRef>
          </c:cat>
          <c:val>
            <c:numRef>
              <c:f>'National Energy Data'!$AO$4:$AO$14</c:f>
              <c:numCache>
                <c:formatCode>0.0%</c:formatCode>
                <c:ptCount val="11"/>
                <c:pt idx="0">
                  <c:v>6.1115637258719199E-2</c:v>
                </c:pt>
                <c:pt idx="1">
                  <c:v>7.0347506915052496E-2</c:v>
                </c:pt>
                <c:pt idx="2">
                  <c:v>7.69487818472743E-2</c:v>
                </c:pt>
                <c:pt idx="3">
                  <c:v>7.5408535827386297E-2</c:v>
                </c:pt>
                <c:pt idx="4">
                  <c:v>2.6101601609769799E-2</c:v>
                </c:pt>
                <c:pt idx="5">
                  <c:v>8.1141609573187907E-3</c:v>
                </c:pt>
                <c:pt idx="6">
                  <c:v>2.20688092282206E-2</c:v>
                </c:pt>
                <c:pt idx="7">
                  <c:v>4.4084301010587003E-2</c:v>
                </c:pt>
                <c:pt idx="8">
                  <c:v>1.07870640419447E-4</c:v>
                </c:pt>
                <c:pt idx="9">
                  <c:v>3.8665133574342699E-3</c:v>
                </c:pt>
                <c:pt idx="10">
                  <c:v>1.7137954411376099E-3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37-4D99-9AA3-40C8DD3D04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77964224"/>
        <c:axId val="-2077967920"/>
      </c:barChart>
      <c:catAx>
        <c:axId val="-2077964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7967920"/>
        <c:crosses val="autoZero"/>
        <c:auto val="1"/>
        <c:lblAlgn val="ctr"/>
        <c:lblOffset val="100"/>
        <c:noMultiLvlLbl val="0"/>
      </c:catAx>
      <c:valAx>
        <c:axId val="-2077967920"/>
        <c:scaling>
          <c:orientation val="minMax"/>
          <c:max val="0.09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7964224"/>
        <c:crosses val="autoZero"/>
        <c:crossBetween val="between"/>
        <c:majorUnit val="0.0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2000" baseline="0">
                <a:solidFill>
                  <a:schemeClr val="tx1"/>
                </a:solidFill>
                <a:latin typeface="Agency FB" panose="020B0503020202020204" pitchFamily="34" charset="0"/>
              </a:rPr>
              <a:t>Proportion of all fossil fuel reserves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8527405949256301"/>
          <c:y val="0.16877356058992199"/>
          <c:w val="0.645753718285214"/>
          <c:h val="0.75353519185661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'National Energy Data'!$AK$3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131F54"/>
            </a:solidFill>
            <a:ln>
              <a:noFill/>
            </a:ln>
            <a:effectLst/>
          </c:spPr>
          <c:invertIfNegative val="0"/>
          <c:cat>
            <c:strRef>
              <c:f>'National Energy Data'!$AJ$4:$AJ$14</c:f>
              <c:strCache>
                <c:ptCount val="11"/>
                <c:pt idx="0">
                  <c:v>USA</c:v>
                </c:pt>
                <c:pt idx="1">
                  <c:v>China</c:v>
                </c:pt>
                <c:pt idx="2">
                  <c:v>Russia</c:v>
                </c:pt>
                <c:pt idx="3">
                  <c:v>Australia</c:v>
                </c:pt>
                <c:pt idx="4">
                  <c:v>India</c:v>
                </c:pt>
                <c:pt idx="5">
                  <c:v>Venezuela</c:v>
                </c:pt>
                <c:pt idx="6">
                  <c:v>Saudi Arabia</c:v>
                </c:pt>
                <c:pt idx="7">
                  <c:v>Canada</c:v>
                </c:pt>
                <c:pt idx="8">
                  <c:v>Qatar</c:v>
                </c:pt>
                <c:pt idx="9">
                  <c:v>Iraq</c:v>
                </c:pt>
                <c:pt idx="10">
                  <c:v>Germany</c:v>
                </c:pt>
              </c:strCache>
            </c:strRef>
          </c:cat>
          <c:val>
            <c:numRef>
              <c:f>'National Energy Data'!$AK$4:$AK$14</c:f>
              <c:numCache>
                <c:formatCode>0.0%</c:formatCode>
                <c:ptCount val="11"/>
                <c:pt idx="0">
                  <c:v>0.15256880938544501</c:v>
                </c:pt>
                <c:pt idx="1">
                  <c:v>0.14797686312272901</c:v>
                </c:pt>
                <c:pt idx="2">
                  <c:v>9.7250775287133204E-2</c:v>
                </c:pt>
                <c:pt idx="3">
                  <c:v>8.7823094806390806E-2</c:v>
                </c:pt>
                <c:pt idx="4">
                  <c:v>5.7471494370222302E-2</c:v>
                </c:pt>
                <c:pt idx="5">
                  <c:v>4.4330595853741699E-4</c:v>
                </c:pt>
                <c:pt idx="6">
                  <c:v>0</c:v>
                </c:pt>
                <c:pt idx="7">
                  <c:v>3.9915729399360904E-3</c:v>
                </c:pt>
                <c:pt idx="8">
                  <c:v>0</c:v>
                </c:pt>
                <c:pt idx="9">
                  <c:v>0</c:v>
                </c:pt>
                <c:pt idx="10">
                  <c:v>2.1960321984345998E-2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B7-4A1C-AD51-EA1E44495DEF}"/>
            </c:ext>
          </c:extLst>
        </c:ser>
        <c:ser>
          <c:idx val="1"/>
          <c:order val="1"/>
          <c:tx>
            <c:strRef>
              <c:f>'National Energy Data'!$AL$3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rgbClr val="F8B823"/>
            </a:solidFill>
            <a:ln>
              <a:noFill/>
            </a:ln>
            <a:effectLst/>
          </c:spPr>
          <c:invertIfNegative val="0"/>
          <c:cat>
            <c:strRef>
              <c:f>'National Energy Data'!$AJ$4:$AJ$14</c:f>
              <c:strCache>
                <c:ptCount val="11"/>
                <c:pt idx="0">
                  <c:v>USA</c:v>
                </c:pt>
                <c:pt idx="1">
                  <c:v>China</c:v>
                </c:pt>
                <c:pt idx="2">
                  <c:v>Russia</c:v>
                </c:pt>
                <c:pt idx="3">
                  <c:v>Australia</c:v>
                </c:pt>
                <c:pt idx="4">
                  <c:v>India</c:v>
                </c:pt>
                <c:pt idx="5">
                  <c:v>Venezuela</c:v>
                </c:pt>
                <c:pt idx="6">
                  <c:v>Saudi Arabia</c:v>
                </c:pt>
                <c:pt idx="7">
                  <c:v>Canada</c:v>
                </c:pt>
                <c:pt idx="8">
                  <c:v>Qatar</c:v>
                </c:pt>
                <c:pt idx="9">
                  <c:v>Iraq</c:v>
                </c:pt>
                <c:pt idx="10">
                  <c:v>Germany</c:v>
                </c:pt>
              </c:strCache>
            </c:strRef>
          </c:cat>
          <c:val>
            <c:numRef>
              <c:f>'National Energy Data'!$AL$4:$AL$14</c:f>
              <c:numCache>
                <c:formatCode>0.0%</c:formatCode>
                <c:ptCount val="11"/>
                <c:pt idx="0">
                  <c:v>6.0785304387484598E-3</c:v>
                </c:pt>
                <c:pt idx="1">
                  <c:v>3.2545465057465701E-3</c:v>
                </c:pt>
                <c:pt idx="2">
                  <c:v>1.3866647563394899E-2</c:v>
                </c:pt>
                <c:pt idx="3">
                  <c:v>5.0654420322903803E-4</c:v>
                </c:pt>
                <c:pt idx="4">
                  <c:v>5.9518943879412005E-4</c:v>
                </c:pt>
                <c:pt idx="5">
                  <c:v>3.8104787687904401E-2</c:v>
                </c:pt>
                <c:pt idx="6">
                  <c:v>3.3748507540134698E-2</c:v>
                </c:pt>
                <c:pt idx="7">
                  <c:v>2.1718082713445001E-2</c:v>
                </c:pt>
                <c:pt idx="8">
                  <c:v>3.1912284803429398E-3</c:v>
                </c:pt>
                <c:pt idx="9">
                  <c:v>1.9375315773510701E-2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B7-4A1C-AD51-EA1E44495DEF}"/>
            </c:ext>
          </c:extLst>
        </c:ser>
        <c:ser>
          <c:idx val="2"/>
          <c:order val="2"/>
          <c:tx>
            <c:strRef>
              <c:f>'National Energy Data'!$AM$3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'National Energy Data'!$AJ$4:$AJ$14</c:f>
              <c:strCache>
                <c:ptCount val="11"/>
                <c:pt idx="0">
                  <c:v>USA</c:v>
                </c:pt>
                <c:pt idx="1">
                  <c:v>China</c:v>
                </c:pt>
                <c:pt idx="2">
                  <c:v>Russia</c:v>
                </c:pt>
                <c:pt idx="3">
                  <c:v>Australia</c:v>
                </c:pt>
                <c:pt idx="4">
                  <c:v>India</c:v>
                </c:pt>
                <c:pt idx="5">
                  <c:v>Venezuela</c:v>
                </c:pt>
                <c:pt idx="6">
                  <c:v>Saudi Arabia</c:v>
                </c:pt>
                <c:pt idx="7">
                  <c:v>Canada</c:v>
                </c:pt>
                <c:pt idx="8">
                  <c:v>Qatar</c:v>
                </c:pt>
                <c:pt idx="9">
                  <c:v>Iraq</c:v>
                </c:pt>
                <c:pt idx="10">
                  <c:v>Germany</c:v>
                </c:pt>
              </c:strCache>
            </c:strRef>
          </c:cat>
          <c:val>
            <c:numRef>
              <c:f>'National Energy Data'!$AM$4:$AM$14</c:f>
              <c:numCache>
                <c:formatCode>0.0%</c:formatCode>
                <c:ptCount val="11"/>
                <c:pt idx="0">
                  <c:v>7.1288647425027897E-3</c:v>
                </c:pt>
                <c:pt idx="1">
                  <c:v>4.4248125987948403E-3</c:v>
                </c:pt>
                <c:pt idx="2">
                  <c:v>2.6466934618717301E-2</c:v>
                </c:pt>
                <c:pt idx="3">
                  <c:v>2.8679340918114698E-3</c:v>
                </c:pt>
                <c:pt idx="4">
                  <c:v>9.8329168862107495E-4</c:v>
                </c:pt>
                <c:pt idx="5">
                  <c:v>4.6706355209501097E-3</c:v>
                </c:pt>
                <c:pt idx="6">
                  <c:v>6.8830418203475203E-3</c:v>
                </c:pt>
                <c:pt idx="7">
                  <c:v>1.8027014291386401E-3</c:v>
                </c:pt>
                <c:pt idx="8">
                  <c:v>1.9911656694576799E-2</c:v>
                </c:pt>
                <c:pt idx="9">
                  <c:v>3.0318160399149799E-3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B7-4A1C-AD51-EA1E44495D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78040320"/>
        <c:axId val="-2078044080"/>
      </c:barChart>
      <c:catAx>
        <c:axId val="-2078040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8044080"/>
        <c:crosses val="autoZero"/>
        <c:auto val="1"/>
        <c:lblAlgn val="ctr"/>
        <c:lblOffset val="100"/>
        <c:noMultiLvlLbl val="0"/>
      </c:catAx>
      <c:valAx>
        <c:axId val="-2078044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8040320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606922572178478"/>
          <c:y val="0.19702586844398201"/>
          <c:w val="0.17504352580927399"/>
          <c:h val="0.166596639562058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8309678477690289"/>
              <c:y val="-0.12021714821996894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7552443749006352"/>
                  <c:h val="0.18240904373553166"/>
                </c:manualLayout>
              </c15:layout>
            </c:ext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7.1674321959755028E-3"/>
              <c:y val="2.0865038750513459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6619093016960321"/>
                  <c:h val="0.1514268885862966"/>
                </c:manualLayout>
              </c15:layout>
            </c:ext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7.1280402449693789E-2"/>
              <c:y val="-1.088523086085732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940159841518212"/>
                  <c:h val="0.1925520860659776"/>
                </c:manualLayout>
              </c15:layout>
            </c:ext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20148982939632545"/>
              <c:y val="-0.1829967839671294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5875192730953475"/>
                  <c:h val="0.12018526339457745"/>
                </c:manualLayout>
              </c15:layout>
            </c:ext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3063150871555851"/>
              <c:y val="-0.2610312886370220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5423031496062992"/>
                  <c:h val="0.16529114479585472"/>
                </c:manualLayout>
              </c15:layout>
            </c:ext>
          </c:extLst>
        </c:dLbl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3.2941819772528434E-2"/>
              <c:y val="-0.21053504124578479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0271434820647422"/>
                  <c:h val="0.18707012280198249"/>
                </c:manualLayout>
              </c15:layout>
            </c:ext>
          </c:extLst>
        </c:dLbl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6820380636276958"/>
              <c:y val="-0.29235615916222207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6041594576462695"/>
                  <c:h val="0.10372348752965622"/>
                </c:manualLayout>
              </c15:layout>
            </c:ext>
          </c:extLst>
        </c:dLbl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33841825265115394"/>
              <c:y val="-0.20473227363578919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2393112295940582"/>
                  <c:h val="0.15334648401664372"/>
                </c:manualLayout>
              </c15:layout>
            </c:ext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30301637183244473"/>
              <c:y val="-6.1834345275209021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31391040805997905"/>
              <c:y val="4.7058687204809192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1258194743594266"/>
                  <c:h val="0.11593089160597359"/>
                </c:manualLayout>
              </c15:layout>
            </c:ext>
          </c:extLst>
        </c:dLbl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27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28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9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0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1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2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3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4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5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38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39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0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1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7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3316195864151897"/>
              <c:y val="-5.9212539188107947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2863233645090142"/>
                  <c:h val="0.18661282742174592"/>
                </c:manualLayout>
              </c15:layout>
            </c:ext>
          </c:extLst>
        </c:dLbl>
      </c:pivotFmt>
      <c:pivotFmt>
        <c:idx val="48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4468214360528878"/>
              <c:y val="-0.11004566865591796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940159841518212"/>
                  <c:h val="0.1925520860659776"/>
                </c:manualLayout>
              </c15:layout>
            </c:ext>
          </c:extLst>
        </c:dLbl>
      </c:pivotFmt>
      <c:pivotFmt>
        <c:idx val="49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5402819869989606"/>
              <c:y val="0.11282577080429335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9318078197971733"/>
                  <c:h val="0.15537115479840763"/>
                </c:manualLayout>
              </c15:layout>
            </c:ext>
          </c:extLst>
        </c:dLbl>
      </c:pivotFmt>
      <c:pivotFmt>
        <c:idx val="50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7767426958954101E-2"/>
              <c:y val="1.2459392626018239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8239941838256132"/>
                  <c:h val="0.14290017625703402"/>
                </c:manualLayout>
              </c15:layout>
            </c:ext>
          </c:extLst>
        </c:dLbl>
      </c:pivotFmt>
      <c:pivotFmt>
        <c:idx val="51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7832587827929963"/>
              <c:y val="-0.1033779743689328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9958448855864852"/>
                  <c:h val="0.11349965670429066"/>
                </c:manualLayout>
              </c15:layout>
            </c:ext>
          </c:extLst>
        </c:dLbl>
      </c:pivotFmt>
      <c:pivotFmt>
        <c:idx val="5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3.3618596971153256E-2"/>
              <c:y val="-0.1676061332813478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292735943218365"/>
                  <c:h val="0.10372341095392885"/>
                </c:manualLayout>
              </c15:layout>
            </c:ext>
          </c:extLst>
        </c:dLbl>
      </c:pivotFmt>
      <c:pivotFmt>
        <c:idx val="5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913134449743078"/>
              <c:y val="-4.1597466009191154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2393112295940582"/>
                  <c:h val="0.15334648401664372"/>
                </c:manualLayout>
              </c15:layout>
            </c:ext>
          </c:extLst>
        </c:dLbl>
      </c:pivotFmt>
      <c:pivotFmt>
        <c:idx val="5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24354835927199242"/>
              <c:y val="7.8909402675540474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31391040805997905"/>
              <c:y val="4.7058687204809192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1258194743594266"/>
                  <c:h val="0.11593089160597359"/>
                </c:manualLayout>
              </c15:layout>
            </c:ext>
          </c:extLst>
        </c:dLbl>
      </c:pivotFmt>
      <c:pivotFmt>
        <c:idx val="5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"/>
      </c:pivotFmt>
      <c:pivotFmt>
        <c:idx val="60"/>
      </c:pivotFmt>
      <c:pivotFmt>
        <c:idx val="61"/>
      </c:pivotFmt>
      <c:pivotFmt>
        <c:idx val="62"/>
      </c:pivotFmt>
      <c:pivotFmt>
        <c:idx val="63"/>
      </c:pivotFmt>
      <c:pivotFmt>
        <c:idx val="64"/>
      </c:pivotFmt>
      <c:pivotFmt>
        <c:idx val="65"/>
      </c:pivotFmt>
      <c:pivotFmt>
        <c:idx val="66"/>
      </c:pivotFmt>
      <c:pivotFmt>
        <c:idx val="67"/>
      </c:pivotFmt>
      <c:pivotFmt>
        <c:idx val="68"/>
      </c:pivotFmt>
      <c:pivotFmt>
        <c:idx val="69"/>
      </c:pivotFmt>
      <c:pivotFmt>
        <c:idx val="70"/>
      </c:pivotFmt>
      <c:pivotFmt>
        <c:idx val="71"/>
      </c:pivotFmt>
      <c:pivotFmt>
        <c:idx val="72"/>
      </c:pivotFmt>
      <c:pivotFmt>
        <c:idx val="73"/>
      </c:pivotFmt>
      <c:pivotFmt>
        <c:idx val="74"/>
      </c:pivotFmt>
      <c:pivotFmt>
        <c:idx val="75"/>
      </c:pivotFmt>
      <c:pivotFmt>
        <c:idx val="76"/>
      </c:pivotFmt>
      <c:pivotFmt>
        <c:idx val="77"/>
      </c:pivotFmt>
      <c:pivotFmt>
        <c:idx val="78"/>
      </c:pivotFmt>
      <c:pivotFmt>
        <c:idx val="79"/>
      </c:pivotFmt>
      <c:pivotFmt>
        <c:idx val="80"/>
      </c:pivotFmt>
      <c:pivotFmt>
        <c:idx val="81"/>
      </c:pivotFmt>
      <c:pivotFmt>
        <c:idx val="82"/>
      </c:pivotFmt>
      <c:pivotFmt>
        <c:idx val="83"/>
      </c:pivotFmt>
      <c:pivotFmt>
        <c:idx val="84"/>
      </c:pivotFmt>
      <c:pivotFmt>
        <c:idx val="85"/>
      </c:pivotFmt>
      <c:pivotFmt>
        <c:idx val="86"/>
      </c:pivotFmt>
      <c:pivotFmt>
        <c:idx val="87"/>
      </c:pivotFmt>
      <c:pivotFmt>
        <c:idx val="88"/>
      </c:pivotFmt>
      <c:pivotFmt>
        <c:idx val="89"/>
      </c:pivotFmt>
      <c:pivotFmt>
        <c:idx val="90"/>
      </c:pivotFmt>
      <c:pivotFmt>
        <c:idx val="91"/>
      </c:pivotFmt>
      <c:pivotFmt>
        <c:idx val="92"/>
      </c:pivotFmt>
      <c:pivotFmt>
        <c:idx val="93"/>
      </c:pivotFmt>
      <c:pivotFmt>
        <c:idx val="94"/>
      </c:pivotFmt>
      <c:pivotFmt>
        <c:idx val="95"/>
      </c:pivotFmt>
      <c:pivotFmt>
        <c:idx val="96"/>
      </c:pivotFmt>
      <c:pivotFmt>
        <c:idx val="97"/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  <c:pivotFmt>
        <c:idx val="143"/>
      </c:pivotFmt>
      <c:pivotFmt>
        <c:idx val="144"/>
      </c:pivotFmt>
      <c:pivotFmt>
        <c:idx val="145"/>
      </c:pivotFmt>
      <c:pivotFmt>
        <c:idx val="146"/>
      </c:pivotFmt>
      <c:pivotFmt>
        <c:idx val="147"/>
      </c:pivotFmt>
      <c:pivotFmt>
        <c:idx val="148"/>
      </c:pivotFmt>
      <c:pivotFmt>
        <c:idx val="149"/>
      </c:pivotFmt>
      <c:pivotFmt>
        <c:idx val="150"/>
      </c:pivotFmt>
      <c:pivotFmt>
        <c:idx val="151"/>
      </c:pivotFmt>
      <c:pivotFmt>
        <c:idx val="152"/>
      </c:pivotFmt>
      <c:pivotFmt>
        <c:idx val="153"/>
      </c:pivotFmt>
      <c:pivotFmt>
        <c:idx val="154"/>
      </c:pivotFmt>
      <c:pivotFmt>
        <c:idx val="155"/>
      </c:pivotFmt>
      <c:pivotFmt>
        <c:idx val="156"/>
      </c:pivotFmt>
      <c:pivotFmt>
        <c:idx val="157"/>
      </c:pivotFmt>
      <c:pivotFmt>
        <c:idx val="158"/>
      </c:pivotFmt>
      <c:pivotFmt>
        <c:idx val="159"/>
      </c:pivotFmt>
      <c:pivotFmt>
        <c:idx val="160"/>
      </c:pivotFmt>
      <c:pivotFmt>
        <c:idx val="161"/>
      </c:pivotFmt>
      <c:pivotFmt>
        <c:idx val="162"/>
      </c:pivotFmt>
      <c:pivotFmt>
        <c:idx val="163"/>
      </c:pivotFmt>
      <c:pivotFmt>
        <c:idx val="164"/>
      </c:pivotFmt>
      <c:pivotFmt>
        <c:idx val="165"/>
      </c:pivotFmt>
      <c:pivotFmt>
        <c:idx val="166"/>
      </c:pivotFmt>
      <c:pivotFmt>
        <c:idx val="167"/>
      </c:pivotFmt>
      <c:pivotFmt>
        <c:idx val="168"/>
      </c:pivotFmt>
      <c:pivotFmt>
        <c:idx val="169"/>
      </c:pivotFmt>
      <c:pivotFmt>
        <c:idx val="170"/>
      </c:pivotFmt>
      <c:pivotFmt>
        <c:idx val="171"/>
      </c:pivotFmt>
      <c:pivotFmt>
        <c:idx val="172"/>
      </c:pivotFmt>
      <c:pivotFmt>
        <c:idx val="173"/>
      </c:pivotFmt>
      <c:pivotFmt>
        <c:idx val="174"/>
      </c:pivotFmt>
      <c:pivotFmt>
        <c:idx val="175"/>
      </c:pivotFmt>
      <c:pivotFmt>
        <c:idx val="176"/>
      </c:pivotFmt>
      <c:pivotFmt>
        <c:idx val="177"/>
      </c:pivotFmt>
      <c:pivotFmt>
        <c:idx val="178"/>
      </c:pivotFmt>
      <c:pivotFmt>
        <c:idx val="179"/>
      </c:pivotFmt>
      <c:pivotFmt>
        <c:idx val="180"/>
      </c:pivotFmt>
      <c:pivotFmt>
        <c:idx val="181"/>
      </c:pivotFmt>
      <c:pivotFmt>
        <c:idx val="182"/>
      </c:pivotFmt>
      <c:pivotFmt>
        <c:idx val="183"/>
      </c:pivotFmt>
      <c:pivotFmt>
        <c:idx val="184"/>
      </c:pivotFmt>
      <c:pivotFmt>
        <c:idx val="185"/>
      </c:pivotFmt>
      <c:pivotFmt>
        <c:idx val="186"/>
      </c:pivotFmt>
      <c:pivotFmt>
        <c:idx val="187"/>
      </c:pivotFmt>
      <c:pivotFmt>
        <c:idx val="188"/>
      </c:pivotFmt>
      <c:pivotFmt>
        <c:idx val="189"/>
      </c:pivotFmt>
      <c:pivotFmt>
        <c:idx val="190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191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192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3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4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5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6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7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8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9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00"/>
      </c:pivotFmt>
      <c:pivotFmt>
        <c:idx val="201"/>
      </c:pivotFmt>
      <c:pivotFmt>
        <c:idx val="202"/>
      </c:pivotFmt>
      <c:pivotFmt>
        <c:idx val="203"/>
      </c:pivotFmt>
      <c:pivotFmt>
        <c:idx val="204"/>
      </c:pivotFmt>
      <c:pivotFmt>
        <c:idx val="205"/>
      </c:pivotFmt>
      <c:pivotFmt>
        <c:idx val="206"/>
      </c:pivotFmt>
      <c:pivotFmt>
        <c:idx val="207"/>
      </c:pivotFmt>
      <c:pivotFmt>
        <c:idx val="208"/>
      </c:pivotFmt>
      <c:pivotFmt>
        <c:idx val="209"/>
      </c:pivotFmt>
      <c:pivotFmt>
        <c:idx val="210"/>
      </c:pivotFmt>
      <c:pivotFmt>
        <c:idx val="211"/>
      </c:pivotFmt>
      <c:pivotFmt>
        <c:idx val="212"/>
      </c:pivotFmt>
      <c:pivotFmt>
        <c:idx val="213"/>
      </c:pivotFmt>
      <c:pivotFmt>
        <c:idx val="214"/>
      </c:pivotFmt>
      <c:pivotFmt>
        <c:idx val="215"/>
      </c:pivotFmt>
      <c:pivotFmt>
        <c:idx val="216"/>
      </c:pivotFmt>
      <c:pivotFmt>
        <c:idx val="217"/>
      </c:pivotFmt>
      <c:pivotFmt>
        <c:idx val="218"/>
      </c:pivotFmt>
      <c:pivotFmt>
        <c:idx val="219"/>
      </c:pivotFmt>
      <c:pivotFmt>
        <c:idx val="220"/>
      </c:pivotFmt>
      <c:pivotFmt>
        <c:idx val="221"/>
      </c:pivotFmt>
      <c:pivotFmt>
        <c:idx val="222"/>
      </c:pivotFmt>
      <c:pivotFmt>
        <c:idx val="223"/>
      </c:pivotFmt>
      <c:pivotFmt>
        <c:idx val="224"/>
      </c:pivotFmt>
      <c:pivotFmt>
        <c:idx val="225"/>
      </c:pivotFmt>
      <c:pivotFmt>
        <c:idx val="226"/>
      </c:pivotFmt>
      <c:pivotFmt>
        <c:idx val="227"/>
      </c:pivotFmt>
      <c:pivotFmt>
        <c:idx val="228"/>
      </c:pivotFmt>
      <c:pivotFmt>
        <c:idx val="229"/>
      </c:pivotFmt>
      <c:pivotFmt>
        <c:idx val="230"/>
      </c:pivotFmt>
      <c:pivotFmt>
        <c:idx val="231"/>
      </c:pivotFmt>
      <c:pivotFmt>
        <c:idx val="232"/>
      </c:pivotFmt>
      <c:pivotFmt>
        <c:idx val="233"/>
      </c:pivotFmt>
      <c:pivotFmt>
        <c:idx val="234"/>
      </c:pivotFmt>
      <c:pivotFmt>
        <c:idx val="235"/>
      </c:pivotFmt>
      <c:pivotFmt>
        <c:idx val="236"/>
      </c:pivotFmt>
      <c:pivotFmt>
        <c:idx val="237"/>
      </c:pivotFmt>
      <c:pivotFmt>
        <c:idx val="238"/>
      </c:pivotFmt>
      <c:pivotFmt>
        <c:idx val="239"/>
      </c:pivotFmt>
      <c:pivotFmt>
        <c:idx val="240"/>
      </c:pivotFmt>
      <c:pivotFmt>
        <c:idx val="241"/>
      </c:pivotFmt>
      <c:pivotFmt>
        <c:idx val="242"/>
      </c:pivotFmt>
      <c:pivotFmt>
        <c:idx val="243"/>
      </c:pivotFmt>
      <c:pivotFmt>
        <c:idx val="244"/>
      </c:pivotFmt>
      <c:pivotFmt>
        <c:idx val="245"/>
      </c:pivotFmt>
      <c:pivotFmt>
        <c:idx val="246"/>
      </c:pivotFmt>
      <c:pivotFmt>
        <c:idx val="247"/>
      </c:pivotFmt>
      <c:pivotFmt>
        <c:idx val="248"/>
      </c:pivotFmt>
      <c:pivotFmt>
        <c:idx val="249"/>
      </c:pivotFmt>
      <c:pivotFmt>
        <c:idx val="250"/>
      </c:pivotFmt>
      <c:pivotFmt>
        <c:idx val="251"/>
      </c:pivotFmt>
      <c:pivotFmt>
        <c:idx val="252"/>
      </c:pivotFmt>
      <c:pivotFmt>
        <c:idx val="253"/>
      </c:pivotFmt>
      <c:pivotFmt>
        <c:idx val="254"/>
      </c:pivotFmt>
      <c:pivotFmt>
        <c:idx val="255"/>
      </c:pivotFmt>
      <c:pivotFmt>
        <c:idx val="256"/>
      </c:pivotFmt>
      <c:pivotFmt>
        <c:idx val="257"/>
      </c:pivotFmt>
      <c:pivotFmt>
        <c:idx val="258"/>
      </c:pivotFmt>
      <c:pivotFmt>
        <c:idx val="259"/>
      </c:pivotFmt>
      <c:pivotFmt>
        <c:idx val="260"/>
      </c:pivotFmt>
      <c:pivotFmt>
        <c:idx val="261"/>
      </c:pivotFmt>
      <c:pivotFmt>
        <c:idx val="262"/>
      </c:pivotFmt>
      <c:pivotFmt>
        <c:idx val="263"/>
      </c:pivotFmt>
      <c:pivotFmt>
        <c:idx val="264"/>
      </c:pivotFmt>
      <c:pivotFmt>
        <c:idx val="265"/>
      </c:pivotFmt>
      <c:pivotFmt>
        <c:idx val="266"/>
      </c:pivotFmt>
      <c:pivotFmt>
        <c:idx val="267"/>
      </c:pivotFmt>
      <c:pivotFmt>
        <c:idx val="268"/>
      </c:pivotFmt>
      <c:pivotFmt>
        <c:idx val="269"/>
      </c:pivotFmt>
      <c:pivotFmt>
        <c:idx val="270"/>
      </c:pivotFmt>
      <c:pivotFmt>
        <c:idx val="271"/>
      </c:pivotFmt>
      <c:pivotFmt>
        <c:idx val="272"/>
      </c:pivotFmt>
      <c:pivotFmt>
        <c:idx val="273"/>
      </c:pivotFmt>
      <c:pivotFmt>
        <c:idx val="274"/>
      </c:pivotFmt>
      <c:pivotFmt>
        <c:idx val="275"/>
      </c:pivotFmt>
      <c:pivotFmt>
        <c:idx val="276"/>
      </c:pivotFmt>
      <c:pivotFmt>
        <c:idx val="277"/>
      </c:pivotFmt>
      <c:pivotFmt>
        <c:idx val="278"/>
      </c:pivotFmt>
      <c:pivotFmt>
        <c:idx val="279"/>
      </c:pivotFmt>
      <c:pivotFmt>
        <c:idx val="280"/>
      </c:pivotFmt>
      <c:pivotFmt>
        <c:idx val="281"/>
      </c:pivotFmt>
      <c:pivotFmt>
        <c:idx val="282"/>
      </c:pivotFmt>
      <c:pivotFmt>
        <c:idx val="283"/>
      </c:pivotFmt>
      <c:pivotFmt>
        <c:idx val="284"/>
      </c:pivotFmt>
      <c:pivotFmt>
        <c:idx val="285"/>
      </c:pivotFmt>
      <c:pivotFmt>
        <c:idx val="286"/>
      </c:pivotFmt>
      <c:pivotFmt>
        <c:idx val="287"/>
      </c:pivotFmt>
      <c:pivotFmt>
        <c:idx val="288"/>
      </c:pivotFmt>
      <c:pivotFmt>
        <c:idx val="289"/>
      </c:pivotFmt>
      <c:pivotFmt>
        <c:idx val="290"/>
      </c:pivotFmt>
      <c:pivotFmt>
        <c:idx val="291"/>
      </c:pivotFmt>
      <c:pivotFmt>
        <c:idx val="292"/>
      </c:pivotFmt>
      <c:pivotFmt>
        <c:idx val="293"/>
      </c:pivotFmt>
      <c:pivotFmt>
        <c:idx val="294"/>
      </c:pivotFmt>
      <c:pivotFmt>
        <c:idx val="295"/>
      </c:pivotFmt>
      <c:pivotFmt>
        <c:idx val="296"/>
      </c:pivotFmt>
      <c:pivotFmt>
        <c:idx val="297"/>
      </c:pivotFmt>
      <c:pivotFmt>
        <c:idx val="298"/>
      </c:pivotFmt>
      <c:pivotFmt>
        <c:idx val="299"/>
      </c:pivotFmt>
      <c:pivotFmt>
        <c:idx val="300"/>
      </c:pivotFmt>
      <c:pivotFmt>
        <c:idx val="301"/>
      </c:pivotFmt>
      <c:pivotFmt>
        <c:idx val="302"/>
      </c:pivotFmt>
      <c:pivotFmt>
        <c:idx val="303"/>
      </c:pivotFmt>
      <c:pivotFmt>
        <c:idx val="304"/>
      </c:pivotFmt>
      <c:pivotFmt>
        <c:idx val="305"/>
      </c:pivotFmt>
      <c:pivotFmt>
        <c:idx val="306"/>
      </c:pivotFmt>
      <c:pivotFmt>
        <c:idx val="307"/>
      </c:pivotFmt>
      <c:pivotFmt>
        <c:idx val="308"/>
      </c:pivotFmt>
      <c:pivotFmt>
        <c:idx val="309"/>
      </c:pivotFmt>
      <c:pivotFmt>
        <c:idx val="310"/>
      </c:pivotFmt>
      <c:pivotFmt>
        <c:idx val="311"/>
      </c:pivotFmt>
      <c:pivotFmt>
        <c:idx val="312"/>
      </c:pivotFmt>
      <c:pivotFmt>
        <c:idx val="313"/>
      </c:pivotFmt>
      <c:pivotFmt>
        <c:idx val="314"/>
      </c:pivotFmt>
      <c:pivotFmt>
        <c:idx val="315"/>
      </c:pivotFmt>
      <c:pivotFmt>
        <c:idx val="316"/>
      </c:pivotFmt>
      <c:pivotFmt>
        <c:idx val="317"/>
      </c:pivotFmt>
      <c:pivotFmt>
        <c:idx val="318"/>
      </c:pivotFmt>
      <c:pivotFmt>
        <c:idx val="319"/>
      </c:pivotFmt>
      <c:pivotFmt>
        <c:idx val="320"/>
      </c:pivotFmt>
      <c:pivotFmt>
        <c:idx val="321"/>
      </c:pivotFmt>
      <c:pivotFmt>
        <c:idx val="322"/>
      </c:pivotFmt>
      <c:pivotFmt>
        <c:idx val="323"/>
      </c:pivotFmt>
      <c:pivotFmt>
        <c:idx val="324"/>
      </c:pivotFmt>
      <c:pivotFmt>
        <c:idx val="325"/>
      </c:pivotFmt>
      <c:pivotFmt>
        <c:idx val="326"/>
      </c:pivotFmt>
      <c:pivotFmt>
        <c:idx val="327"/>
      </c:pivotFmt>
      <c:pivotFmt>
        <c:idx val="328"/>
      </c:pivotFmt>
      <c:pivotFmt>
        <c:idx val="329"/>
      </c:pivotFmt>
      <c:pivotFmt>
        <c:idx val="330"/>
      </c:pivotFmt>
      <c:pivotFmt>
        <c:idx val="331"/>
      </c:pivotFmt>
      <c:pivotFmt>
        <c:idx val="332"/>
      </c:pivotFmt>
      <c:pivotFmt>
        <c:idx val="33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33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33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3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37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38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39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40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41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42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43"/>
      </c:pivotFmt>
      <c:pivotFmt>
        <c:idx val="344"/>
      </c:pivotFmt>
      <c:pivotFmt>
        <c:idx val="345"/>
      </c:pivotFmt>
      <c:pivotFmt>
        <c:idx val="346"/>
      </c:pivotFmt>
      <c:pivotFmt>
        <c:idx val="347"/>
      </c:pivotFmt>
      <c:pivotFmt>
        <c:idx val="348"/>
      </c:pivotFmt>
      <c:pivotFmt>
        <c:idx val="349"/>
      </c:pivotFmt>
      <c:pivotFmt>
        <c:idx val="350"/>
      </c:pivotFmt>
      <c:pivotFmt>
        <c:idx val="351"/>
      </c:pivotFmt>
      <c:pivotFmt>
        <c:idx val="352"/>
      </c:pivotFmt>
      <c:pivotFmt>
        <c:idx val="353"/>
      </c:pivotFmt>
      <c:pivotFmt>
        <c:idx val="354"/>
      </c:pivotFmt>
      <c:pivotFmt>
        <c:idx val="355"/>
      </c:pivotFmt>
      <c:pivotFmt>
        <c:idx val="356"/>
      </c:pivotFmt>
      <c:pivotFmt>
        <c:idx val="357"/>
      </c:pivotFmt>
      <c:pivotFmt>
        <c:idx val="358"/>
      </c:pivotFmt>
      <c:pivotFmt>
        <c:idx val="359"/>
      </c:pivotFmt>
      <c:pivotFmt>
        <c:idx val="360"/>
      </c:pivotFmt>
      <c:pivotFmt>
        <c:idx val="361"/>
      </c:pivotFmt>
      <c:pivotFmt>
        <c:idx val="362"/>
      </c:pivotFmt>
      <c:pivotFmt>
        <c:idx val="363"/>
      </c:pivotFmt>
      <c:pivotFmt>
        <c:idx val="364"/>
      </c:pivotFmt>
      <c:pivotFmt>
        <c:idx val="365"/>
      </c:pivotFmt>
      <c:pivotFmt>
        <c:idx val="366"/>
      </c:pivotFmt>
      <c:pivotFmt>
        <c:idx val="367"/>
      </c:pivotFmt>
      <c:pivotFmt>
        <c:idx val="368"/>
      </c:pivotFmt>
      <c:pivotFmt>
        <c:idx val="369"/>
      </c:pivotFmt>
      <c:pivotFmt>
        <c:idx val="370"/>
      </c:pivotFmt>
      <c:pivotFmt>
        <c:idx val="371"/>
      </c:pivotFmt>
      <c:pivotFmt>
        <c:idx val="372"/>
      </c:pivotFmt>
      <c:pivotFmt>
        <c:idx val="373"/>
      </c:pivotFmt>
      <c:pivotFmt>
        <c:idx val="374"/>
      </c:pivotFmt>
      <c:pivotFmt>
        <c:idx val="375"/>
      </c:pivotFmt>
      <c:pivotFmt>
        <c:idx val="376"/>
      </c:pivotFmt>
      <c:pivotFmt>
        <c:idx val="377"/>
      </c:pivotFmt>
      <c:pivotFmt>
        <c:idx val="378"/>
      </c:pivotFmt>
      <c:pivotFmt>
        <c:idx val="379"/>
      </c:pivotFmt>
      <c:pivotFmt>
        <c:idx val="380"/>
      </c:pivotFmt>
      <c:pivotFmt>
        <c:idx val="381"/>
      </c:pivotFmt>
      <c:pivotFmt>
        <c:idx val="382"/>
      </c:pivotFmt>
      <c:pivotFmt>
        <c:idx val="383"/>
      </c:pivotFmt>
      <c:pivotFmt>
        <c:idx val="384"/>
      </c:pivotFmt>
      <c:pivotFmt>
        <c:idx val="385"/>
      </c:pivotFmt>
      <c:pivotFmt>
        <c:idx val="386"/>
      </c:pivotFmt>
      <c:pivotFmt>
        <c:idx val="387"/>
      </c:pivotFmt>
      <c:pivotFmt>
        <c:idx val="388"/>
      </c:pivotFmt>
      <c:pivotFmt>
        <c:idx val="389"/>
      </c:pivotFmt>
      <c:pivotFmt>
        <c:idx val="390"/>
      </c:pivotFmt>
      <c:pivotFmt>
        <c:idx val="391"/>
      </c:pivotFmt>
      <c:pivotFmt>
        <c:idx val="392"/>
      </c:pivotFmt>
      <c:pivotFmt>
        <c:idx val="393"/>
      </c:pivotFmt>
      <c:pivotFmt>
        <c:idx val="394"/>
      </c:pivotFmt>
      <c:pivotFmt>
        <c:idx val="395"/>
      </c:pivotFmt>
      <c:pivotFmt>
        <c:idx val="396"/>
      </c:pivotFmt>
      <c:pivotFmt>
        <c:idx val="397"/>
      </c:pivotFmt>
      <c:pivotFmt>
        <c:idx val="398"/>
      </c:pivotFmt>
      <c:pivotFmt>
        <c:idx val="399"/>
      </c:pivotFmt>
      <c:pivotFmt>
        <c:idx val="400"/>
      </c:pivotFmt>
      <c:pivotFmt>
        <c:idx val="401"/>
      </c:pivotFmt>
      <c:pivotFmt>
        <c:idx val="402"/>
      </c:pivotFmt>
      <c:pivotFmt>
        <c:idx val="403"/>
      </c:pivotFmt>
      <c:pivotFmt>
        <c:idx val="404"/>
      </c:pivotFmt>
      <c:pivotFmt>
        <c:idx val="405"/>
      </c:pivotFmt>
      <c:pivotFmt>
        <c:idx val="406"/>
      </c:pivotFmt>
      <c:pivotFmt>
        <c:idx val="407"/>
      </c:pivotFmt>
      <c:pivotFmt>
        <c:idx val="408"/>
      </c:pivotFmt>
      <c:pivotFmt>
        <c:idx val="409"/>
      </c:pivotFmt>
      <c:pivotFmt>
        <c:idx val="410"/>
      </c:pivotFmt>
      <c:pivotFmt>
        <c:idx val="411"/>
      </c:pivotFmt>
      <c:pivotFmt>
        <c:idx val="412"/>
      </c:pivotFmt>
      <c:pivotFmt>
        <c:idx val="413"/>
      </c:pivotFmt>
      <c:pivotFmt>
        <c:idx val="414"/>
      </c:pivotFmt>
      <c:pivotFmt>
        <c:idx val="415"/>
      </c:pivotFmt>
      <c:pivotFmt>
        <c:idx val="416"/>
      </c:pivotFmt>
      <c:pivotFmt>
        <c:idx val="417"/>
      </c:pivotFmt>
      <c:pivotFmt>
        <c:idx val="418"/>
      </c:pivotFmt>
      <c:pivotFmt>
        <c:idx val="419"/>
      </c:pivotFmt>
      <c:pivotFmt>
        <c:idx val="420"/>
      </c:pivotFmt>
      <c:pivotFmt>
        <c:idx val="421"/>
      </c:pivotFmt>
      <c:pivotFmt>
        <c:idx val="422"/>
      </c:pivotFmt>
      <c:pivotFmt>
        <c:idx val="423"/>
      </c:pivotFmt>
      <c:pivotFmt>
        <c:idx val="424"/>
      </c:pivotFmt>
      <c:pivotFmt>
        <c:idx val="425"/>
      </c:pivotFmt>
      <c:pivotFmt>
        <c:idx val="426"/>
      </c:pivotFmt>
      <c:pivotFmt>
        <c:idx val="427"/>
      </c:pivotFmt>
      <c:pivotFmt>
        <c:idx val="428"/>
      </c:pivotFmt>
      <c:pivotFmt>
        <c:idx val="429"/>
      </c:pivotFmt>
      <c:pivotFmt>
        <c:idx val="430"/>
      </c:pivotFmt>
      <c:pivotFmt>
        <c:idx val="431"/>
      </c:pivotFmt>
      <c:pivotFmt>
        <c:idx val="432"/>
      </c:pivotFmt>
      <c:pivotFmt>
        <c:idx val="433"/>
      </c:pivotFmt>
      <c:pivotFmt>
        <c:idx val="434"/>
      </c:pivotFmt>
      <c:pivotFmt>
        <c:idx val="435"/>
      </c:pivotFmt>
      <c:pivotFmt>
        <c:idx val="436"/>
      </c:pivotFmt>
      <c:pivotFmt>
        <c:idx val="437"/>
      </c:pivotFmt>
      <c:pivotFmt>
        <c:idx val="438"/>
      </c:pivotFmt>
      <c:pivotFmt>
        <c:idx val="439"/>
      </c:pivotFmt>
      <c:pivotFmt>
        <c:idx val="440"/>
      </c:pivotFmt>
      <c:pivotFmt>
        <c:idx val="441"/>
      </c:pivotFmt>
      <c:pivotFmt>
        <c:idx val="442"/>
      </c:pivotFmt>
      <c:pivotFmt>
        <c:idx val="443"/>
      </c:pivotFmt>
      <c:pivotFmt>
        <c:idx val="444"/>
      </c:pivotFmt>
      <c:pivotFmt>
        <c:idx val="445"/>
      </c:pivotFmt>
      <c:pivotFmt>
        <c:idx val="446"/>
      </c:pivotFmt>
      <c:pivotFmt>
        <c:idx val="447"/>
      </c:pivotFmt>
      <c:pivotFmt>
        <c:idx val="448"/>
      </c:pivotFmt>
      <c:pivotFmt>
        <c:idx val="449"/>
      </c:pivotFmt>
      <c:pivotFmt>
        <c:idx val="450"/>
      </c:pivotFmt>
      <c:pivotFmt>
        <c:idx val="451"/>
      </c:pivotFmt>
      <c:pivotFmt>
        <c:idx val="452"/>
      </c:pivotFmt>
      <c:pivotFmt>
        <c:idx val="453"/>
      </c:pivotFmt>
      <c:pivotFmt>
        <c:idx val="454"/>
      </c:pivotFmt>
      <c:pivotFmt>
        <c:idx val="455"/>
      </c:pivotFmt>
      <c:pivotFmt>
        <c:idx val="456"/>
      </c:pivotFmt>
      <c:pivotFmt>
        <c:idx val="457"/>
      </c:pivotFmt>
      <c:pivotFmt>
        <c:idx val="458"/>
      </c:pivotFmt>
      <c:pivotFmt>
        <c:idx val="459"/>
      </c:pivotFmt>
      <c:pivotFmt>
        <c:idx val="460"/>
      </c:pivotFmt>
      <c:pivotFmt>
        <c:idx val="461"/>
      </c:pivotFmt>
      <c:pivotFmt>
        <c:idx val="462"/>
      </c:pivotFmt>
      <c:pivotFmt>
        <c:idx val="463"/>
      </c:pivotFmt>
      <c:pivotFmt>
        <c:idx val="464"/>
      </c:pivotFmt>
      <c:pivotFmt>
        <c:idx val="465"/>
      </c:pivotFmt>
      <c:pivotFmt>
        <c:idx val="466"/>
      </c:pivotFmt>
      <c:pivotFmt>
        <c:idx val="467"/>
      </c:pivotFmt>
      <c:pivotFmt>
        <c:idx val="468"/>
      </c:pivotFmt>
      <c:pivotFmt>
        <c:idx val="469"/>
      </c:pivotFmt>
      <c:pivotFmt>
        <c:idx val="470"/>
      </c:pivotFmt>
      <c:pivotFmt>
        <c:idx val="471"/>
      </c:pivotFmt>
      <c:pivotFmt>
        <c:idx val="472"/>
      </c:pivotFmt>
      <c:pivotFmt>
        <c:idx val="473"/>
      </c:pivotFmt>
      <c:pivotFmt>
        <c:idx val="474"/>
      </c:pivotFmt>
      <c:pivotFmt>
        <c:idx val="475"/>
      </c:pivotFmt>
      <c:pivotFmt>
        <c:idx val="476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77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78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79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0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1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2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3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4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5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6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7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8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9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0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1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2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3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4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5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6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98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499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500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1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9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0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1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2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3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4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5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6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7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8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9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0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1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2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3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4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5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6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7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8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9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0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1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2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3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4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5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6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7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8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9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0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1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4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54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54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7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8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9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0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1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2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3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4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5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6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7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8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9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0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1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2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3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4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5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6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7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8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9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0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1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2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3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4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5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6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7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8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9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0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1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2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3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4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5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6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88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589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590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1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9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0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1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2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3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4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5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6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7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8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9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0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1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2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3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4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5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6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7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8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9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0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1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2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3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4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5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6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7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8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9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0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1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3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63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63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7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8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9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0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1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2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3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4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5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6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7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8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9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0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1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2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3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4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5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6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7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8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9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0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1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2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3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4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5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6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7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8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9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0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1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2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3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4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5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6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78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679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680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1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9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0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1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2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3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4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5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6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7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8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9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0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1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2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3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4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5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6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7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8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9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0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1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2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3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4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5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6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7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8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9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0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1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2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72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72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7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8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9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0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1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2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3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4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5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6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7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8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9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0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1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2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3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4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5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6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7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8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9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0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1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2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3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4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5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6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7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8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9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0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1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2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3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4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5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6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68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769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770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1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9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0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1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2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3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4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5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6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7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8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9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0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1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2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3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4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5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6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7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8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9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0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1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2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3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4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5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6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7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8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9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0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1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1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81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81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7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8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9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0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1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2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3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4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5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6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7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8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9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0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1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2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3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4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5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6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7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8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9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0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1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2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3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4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5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6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7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8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9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0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1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2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3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4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5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6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58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859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860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1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9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0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1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2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3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4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5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6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7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8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9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80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285120099556605"/>
          <c:y val="0.29136802092115982"/>
          <c:w val="0.46487105346683727"/>
          <c:h val="0.54553469535237353"/>
        </c:manualLayout>
      </c:layout>
      <c:pieChart>
        <c:varyColors val="1"/>
        <c:ser>
          <c:idx val="0"/>
          <c:order val="0"/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5C-493D-AC5F-DF19BFE2F07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5C-493D-AC5F-DF19BFE2F07D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5C-493D-AC5F-DF19BFE2F07D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5C-493D-AC5F-DF19BFE2F07D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5C-493D-AC5F-DF19BFE2F07D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5C-493D-AC5F-DF19BFE2F07D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5C-493D-AC5F-DF19BFE2F07D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5C-493D-AC5F-DF19BFE2F07D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5C-493D-AC5F-DF19BFE2F07D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5C-493D-AC5F-DF19BFE2F07D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5C-493D-AC5F-DF19BFE2F07D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105C-493D-AC5F-DF19BFE2F07D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105C-493D-AC5F-DF19BFE2F07D}"/>
              </c:ext>
            </c:extLst>
          </c:dPt>
          <c:dPt>
            <c:idx val="1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105C-493D-AC5F-DF19BFE2F07D}"/>
              </c:ext>
            </c:extLst>
          </c:dPt>
          <c:dPt>
            <c:idx val="1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105C-493D-AC5F-DF19BFE2F07D}"/>
              </c:ext>
            </c:extLst>
          </c:dPt>
          <c:dPt>
            <c:idx val="15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105C-493D-AC5F-DF19BFE2F07D}"/>
              </c:ext>
            </c:extLst>
          </c:dPt>
          <c:dPt>
            <c:idx val="16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105C-493D-AC5F-DF19BFE2F07D}"/>
              </c:ext>
            </c:extLst>
          </c:dPt>
          <c:dPt>
            <c:idx val="17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105C-493D-AC5F-DF19BFE2F07D}"/>
              </c:ext>
            </c:extLst>
          </c:dPt>
          <c:dPt>
            <c:idx val="18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105C-493D-AC5F-DF19BFE2F07D}"/>
              </c:ext>
            </c:extLst>
          </c:dPt>
          <c:dPt>
            <c:idx val="19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105C-493D-AC5F-DF19BFE2F07D}"/>
              </c:ext>
            </c:extLst>
          </c:dPt>
          <c:dPt>
            <c:idx val="2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105C-493D-AC5F-DF19BFE2F07D}"/>
              </c:ext>
            </c:extLst>
          </c:dPt>
          <c:dPt>
            <c:idx val="21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105C-493D-AC5F-DF19BFE2F07D}"/>
              </c:ext>
            </c:extLst>
          </c:dPt>
          <c:dPt>
            <c:idx val="22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105C-493D-AC5F-DF19BFE2F07D}"/>
              </c:ext>
            </c:extLst>
          </c:dPt>
          <c:dPt>
            <c:idx val="23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105C-493D-AC5F-DF19BFE2F07D}"/>
              </c:ext>
            </c:extLst>
          </c:dPt>
          <c:dPt>
            <c:idx val="24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105C-493D-AC5F-DF19BFE2F07D}"/>
              </c:ext>
            </c:extLst>
          </c:dPt>
          <c:dPt>
            <c:idx val="25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105C-493D-AC5F-DF19BFE2F07D}"/>
              </c:ext>
            </c:extLst>
          </c:dPt>
          <c:dPt>
            <c:idx val="26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105C-493D-AC5F-DF19BFE2F07D}"/>
              </c:ext>
            </c:extLst>
          </c:dPt>
          <c:dPt>
            <c:idx val="27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105C-493D-AC5F-DF19BFE2F07D}"/>
              </c:ext>
            </c:extLst>
          </c:dPt>
          <c:dPt>
            <c:idx val="28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105C-493D-AC5F-DF19BFE2F07D}"/>
              </c:ext>
            </c:extLst>
          </c:dPt>
          <c:dPt>
            <c:idx val="29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105C-493D-AC5F-DF19BFE2F07D}"/>
              </c:ext>
            </c:extLst>
          </c:dPt>
          <c:dPt>
            <c:idx val="3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105C-493D-AC5F-DF19BFE2F07D}"/>
              </c:ext>
            </c:extLst>
          </c:dPt>
          <c:dPt>
            <c:idx val="31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105C-493D-AC5F-DF19BFE2F07D}"/>
              </c:ext>
            </c:extLst>
          </c:dPt>
          <c:dPt>
            <c:idx val="32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105C-493D-AC5F-DF19BFE2F07D}"/>
              </c:ext>
            </c:extLst>
          </c:dPt>
          <c:dPt>
            <c:idx val="33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105C-493D-AC5F-DF19BFE2F07D}"/>
              </c:ext>
            </c:extLst>
          </c:dPt>
          <c:dPt>
            <c:idx val="3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105C-493D-AC5F-DF19BFE2F07D}"/>
              </c:ext>
            </c:extLst>
          </c:dPt>
          <c:dPt>
            <c:idx val="35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105C-493D-AC5F-DF19BFE2F07D}"/>
              </c:ext>
            </c:extLst>
          </c:dPt>
          <c:dPt>
            <c:idx val="36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105C-493D-AC5F-DF19BFE2F07D}"/>
              </c:ext>
            </c:extLst>
          </c:dPt>
          <c:dPt>
            <c:idx val="37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105C-493D-AC5F-DF19BFE2F07D}"/>
              </c:ext>
            </c:extLst>
          </c:dPt>
          <c:dPt>
            <c:idx val="38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105C-493D-AC5F-DF19BFE2F07D}"/>
              </c:ext>
            </c:extLst>
          </c:dPt>
          <c:dPt>
            <c:idx val="39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105C-493D-AC5F-DF19BFE2F07D}"/>
              </c:ext>
            </c:extLst>
          </c:dPt>
          <c:dPt>
            <c:idx val="4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105C-493D-AC5F-DF19BFE2F07D}"/>
              </c:ext>
            </c:extLst>
          </c:dPt>
          <c:dPt>
            <c:idx val="4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105C-493D-AC5F-DF19BFE2F07D}"/>
              </c:ext>
            </c:extLst>
          </c:dPt>
          <c:dPt>
            <c:idx val="42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5-105C-493D-AC5F-DF19BFE2F07D}"/>
              </c:ext>
            </c:extLst>
          </c:dPt>
          <c:dPt>
            <c:idx val="43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7-105C-493D-AC5F-DF19BFE2F07D}"/>
              </c:ext>
            </c:extLst>
          </c:dPt>
          <c:dPt>
            <c:idx val="4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9-105C-493D-AC5F-DF19BFE2F07D}"/>
              </c:ext>
            </c:extLst>
          </c:dPt>
          <c:dPt>
            <c:idx val="45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B-105C-493D-AC5F-DF19BFE2F07D}"/>
              </c:ext>
            </c:extLst>
          </c:dPt>
          <c:dPt>
            <c:idx val="46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D-105C-493D-AC5F-DF19BFE2F07D}"/>
              </c:ext>
            </c:extLst>
          </c:dPt>
          <c:dPt>
            <c:idx val="47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F-105C-493D-AC5F-DF19BFE2F07D}"/>
              </c:ext>
            </c:extLst>
          </c:dPt>
          <c:dPt>
            <c:idx val="48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1-105C-493D-AC5F-DF19BFE2F07D}"/>
              </c:ext>
            </c:extLst>
          </c:dPt>
          <c:dPt>
            <c:idx val="49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3-105C-493D-AC5F-DF19BFE2F07D}"/>
              </c:ext>
            </c:extLst>
          </c:dPt>
          <c:dPt>
            <c:idx val="50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5-105C-493D-AC5F-DF19BFE2F07D}"/>
              </c:ext>
            </c:extLst>
          </c:dPt>
          <c:dPt>
            <c:idx val="51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7-105C-493D-AC5F-DF19BFE2F07D}"/>
              </c:ext>
            </c:extLst>
          </c:dPt>
          <c:dPt>
            <c:idx val="52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9-105C-493D-AC5F-DF19BFE2F07D}"/>
              </c:ext>
            </c:extLst>
          </c:dPt>
          <c:dPt>
            <c:idx val="53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B-105C-493D-AC5F-DF19BFE2F07D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D-105C-493D-AC5F-DF19BFE2F07D}"/>
              </c:ext>
            </c:extLst>
          </c:dPt>
          <c:dPt>
            <c:idx val="55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F-105C-493D-AC5F-DF19BFE2F07D}"/>
              </c:ext>
            </c:extLst>
          </c:dPt>
          <c:dPt>
            <c:idx val="56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1-105C-493D-AC5F-DF19BFE2F07D}"/>
              </c:ext>
            </c:extLst>
          </c:dPt>
          <c:dLbls>
            <c:dLbl>
              <c:idx val="0"/>
              <c:layout>
                <c:manualLayout>
                  <c:x val="-0.14855626683244239"/>
                  <c:y val="8.248024350858139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5C-493D-AC5F-DF19BFE2F07D}"/>
                </c:ext>
              </c:extLst>
            </c:dLbl>
            <c:dLbl>
              <c:idx val="1"/>
              <c:layout>
                <c:manualLayout>
                  <c:x val="0.12432271234912841"/>
                  <c:y val="-0.1441487917458593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80940739261355"/>
                      <c:h val="0.246098003629764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05C-493D-AC5F-DF19BFE2F07D}"/>
                </c:ext>
              </c:extLst>
            </c:dLbl>
            <c:dLbl>
              <c:idx val="3"/>
              <c:layout>
                <c:manualLayout>
                  <c:x val="-3.2900027281536043E-2"/>
                  <c:y val="-3.209397373422696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5C-493D-AC5F-DF19BFE2F07D}"/>
                </c:ext>
              </c:extLst>
            </c:dLbl>
            <c:dLbl>
              <c:idx val="4"/>
              <c:layout>
                <c:manualLayout>
                  <c:x val="0.10528073942659795"/>
                  <c:y val="-5.801420466724781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43505472849713"/>
                      <c:h val="0.16769509981851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105C-493D-AC5F-DF19BFE2F07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Sheet1!$A$1:$A$5</c:f>
              <c:strCache>
                <c:ptCount val="5"/>
                <c:pt idx="0">
                  <c:v>User devices</c:v>
                </c:pt>
                <c:pt idx="1">
                  <c:v>TVs, TV networks, and consumer electronics</c:v>
                </c:pt>
                <c:pt idx="2">
                  <c:v>Networks</c:v>
                </c:pt>
                <c:pt idx="3">
                  <c:v>Data centres</c:v>
                </c:pt>
                <c:pt idx="4">
                  <c:v>Cryptocurrencies in 2019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37</c:v>
                </c:pt>
                <c:pt idx="1">
                  <c:v>34</c:v>
                </c:pt>
                <c:pt idx="2">
                  <c:v>14</c:v>
                </c:pt>
                <c:pt idx="3">
                  <c:v>10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2-105C-493D-AC5F-DF19BFE2F0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8309678477690289"/>
              <c:y val="-0.12021714821996894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7552443749006352"/>
                  <c:h val="0.18240904373553166"/>
                </c:manualLayout>
              </c15:layout>
            </c:ext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7.1674321959755028E-3"/>
              <c:y val="2.0865038750513459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6619093016960321"/>
                  <c:h val="0.1514268885862966"/>
                </c:manualLayout>
              </c15:layout>
            </c:ext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7.1280402449693789E-2"/>
              <c:y val="-1.088523086085732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940159841518212"/>
                  <c:h val="0.1925520860659776"/>
                </c:manualLayout>
              </c15:layout>
            </c:ext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20148982939632545"/>
              <c:y val="-0.1829967839671294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5875192730953475"/>
                  <c:h val="0.12018526339457745"/>
                </c:manualLayout>
              </c15:layout>
            </c:ext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3063150871555851"/>
              <c:y val="-0.2610312886370220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5423031496062992"/>
                  <c:h val="0.16529114479585472"/>
                </c:manualLayout>
              </c15:layout>
            </c:ext>
          </c:extLst>
        </c:dLbl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3.2941819772528434E-2"/>
              <c:y val="-0.21053504124578479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0271434820647422"/>
                  <c:h val="0.18707012280198249"/>
                </c:manualLayout>
              </c15:layout>
            </c:ext>
          </c:extLst>
        </c:dLbl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6820380636276958"/>
              <c:y val="-0.29235615916222207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6041594576462695"/>
                  <c:h val="0.10372348752965622"/>
                </c:manualLayout>
              </c15:layout>
            </c:ext>
          </c:extLst>
        </c:dLbl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33841825265115394"/>
              <c:y val="-0.20473227363578919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2393112295940582"/>
                  <c:h val="0.15334648401664372"/>
                </c:manualLayout>
              </c15:layout>
            </c:ext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30301637183244473"/>
              <c:y val="-6.1834345275209021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31391040805997905"/>
              <c:y val="4.7058687204809192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1258194743594266"/>
                  <c:h val="0.11593089160597359"/>
                </c:manualLayout>
              </c15:layout>
            </c:ext>
          </c:extLst>
        </c:dLbl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27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28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9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0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1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2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3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4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5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38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39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0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1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7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3316195864151897"/>
              <c:y val="-5.9212539188107947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2863233645090142"/>
                  <c:h val="0.18661282742174592"/>
                </c:manualLayout>
              </c15:layout>
            </c:ext>
          </c:extLst>
        </c:dLbl>
      </c:pivotFmt>
      <c:pivotFmt>
        <c:idx val="48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4468214360528878"/>
              <c:y val="-0.11004566865591796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940159841518212"/>
                  <c:h val="0.1925520860659776"/>
                </c:manualLayout>
              </c15:layout>
            </c:ext>
          </c:extLst>
        </c:dLbl>
      </c:pivotFmt>
      <c:pivotFmt>
        <c:idx val="49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5402819869989606"/>
              <c:y val="0.11282577080429335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9318078197971733"/>
                  <c:h val="0.15537115479840763"/>
                </c:manualLayout>
              </c15:layout>
            </c:ext>
          </c:extLst>
        </c:dLbl>
      </c:pivotFmt>
      <c:pivotFmt>
        <c:idx val="50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7767426958954101E-2"/>
              <c:y val="1.2459392626018239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8239941838256132"/>
                  <c:h val="0.14290017625703402"/>
                </c:manualLayout>
              </c15:layout>
            </c:ext>
          </c:extLst>
        </c:dLbl>
      </c:pivotFmt>
      <c:pivotFmt>
        <c:idx val="51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7832587827929963"/>
              <c:y val="-0.1033779743689328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9958448855864852"/>
                  <c:h val="0.11349965670429066"/>
                </c:manualLayout>
              </c15:layout>
            </c:ext>
          </c:extLst>
        </c:dLbl>
      </c:pivotFmt>
      <c:pivotFmt>
        <c:idx val="5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3.3618596971153256E-2"/>
              <c:y val="-0.1676061332813478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292735943218365"/>
                  <c:h val="0.10372341095392885"/>
                </c:manualLayout>
              </c15:layout>
            </c:ext>
          </c:extLst>
        </c:dLbl>
      </c:pivotFmt>
      <c:pivotFmt>
        <c:idx val="5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913134449743078"/>
              <c:y val="-4.1597466009191154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2393112295940582"/>
                  <c:h val="0.15334648401664372"/>
                </c:manualLayout>
              </c15:layout>
            </c:ext>
          </c:extLst>
        </c:dLbl>
      </c:pivotFmt>
      <c:pivotFmt>
        <c:idx val="5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24354835927199242"/>
              <c:y val="7.8909402675540474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31391040805997905"/>
              <c:y val="4.7058687204809192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1258194743594266"/>
                  <c:h val="0.11593089160597359"/>
                </c:manualLayout>
              </c15:layout>
            </c:ext>
          </c:extLst>
        </c:dLbl>
      </c:pivotFmt>
      <c:pivotFmt>
        <c:idx val="5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"/>
      </c:pivotFmt>
      <c:pivotFmt>
        <c:idx val="60"/>
      </c:pivotFmt>
      <c:pivotFmt>
        <c:idx val="61"/>
      </c:pivotFmt>
      <c:pivotFmt>
        <c:idx val="62"/>
      </c:pivotFmt>
      <c:pivotFmt>
        <c:idx val="63"/>
      </c:pivotFmt>
      <c:pivotFmt>
        <c:idx val="64"/>
      </c:pivotFmt>
      <c:pivotFmt>
        <c:idx val="65"/>
      </c:pivotFmt>
      <c:pivotFmt>
        <c:idx val="66"/>
      </c:pivotFmt>
      <c:pivotFmt>
        <c:idx val="67"/>
      </c:pivotFmt>
      <c:pivotFmt>
        <c:idx val="68"/>
      </c:pivotFmt>
      <c:pivotFmt>
        <c:idx val="69"/>
      </c:pivotFmt>
      <c:pivotFmt>
        <c:idx val="70"/>
      </c:pivotFmt>
      <c:pivotFmt>
        <c:idx val="71"/>
      </c:pivotFmt>
      <c:pivotFmt>
        <c:idx val="72"/>
      </c:pivotFmt>
      <c:pivotFmt>
        <c:idx val="73"/>
      </c:pivotFmt>
      <c:pivotFmt>
        <c:idx val="74"/>
      </c:pivotFmt>
      <c:pivotFmt>
        <c:idx val="75"/>
      </c:pivotFmt>
      <c:pivotFmt>
        <c:idx val="76"/>
      </c:pivotFmt>
      <c:pivotFmt>
        <c:idx val="77"/>
      </c:pivotFmt>
      <c:pivotFmt>
        <c:idx val="78"/>
      </c:pivotFmt>
      <c:pivotFmt>
        <c:idx val="79"/>
      </c:pivotFmt>
      <c:pivotFmt>
        <c:idx val="80"/>
      </c:pivotFmt>
      <c:pivotFmt>
        <c:idx val="81"/>
      </c:pivotFmt>
      <c:pivotFmt>
        <c:idx val="82"/>
      </c:pivotFmt>
      <c:pivotFmt>
        <c:idx val="83"/>
      </c:pivotFmt>
      <c:pivotFmt>
        <c:idx val="84"/>
      </c:pivotFmt>
      <c:pivotFmt>
        <c:idx val="85"/>
      </c:pivotFmt>
      <c:pivotFmt>
        <c:idx val="86"/>
      </c:pivotFmt>
      <c:pivotFmt>
        <c:idx val="87"/>
      </c:pivotFmt>
      <c:pivotFmt>
        <c:idx val="88"/>
      </c:pivotFmt>
      <c:pivotFmt>
        <c:idx val="89"/>
      </c:pivotFmt>
      <c:pivotFmt>
        <c:idx val="90"/>
      </c:pivotFmt>
      <c:pivotFmt>
        <c:idx val="91"/>
      </c:pivotFmt>
      <c:pivotFmt>
        <c:idx val="92"/>
      </c:pivotFmt>
      <c:pivotFmt>
        <c:idx val="93"/>
      </c:pivotFmt>
      <c:pivotFmt>
        <c:idx val="94"/>
      </c:pivotFmt>
      <c:pivotFmt>
        <c:idx val="95"/>
      </c:pivotFmt>
      <c:pivotFmt>
        <c:idx val="96"/>
      </c:pivotFmt>
      <c:pivotFmt>
        <c:idx val="97"/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  <c:pivotFmt>
        <c:idx val="143"/>
      </c:pivotFmt>
      <c:pivotFmt>
        <c:idx val="144"/>
      </c:pivotFmt>
      <c:pivotFmt>
        <c:idx val="145"/>
      </c:pivotFmt>
      <c:pivotFmt>
        <c:idx val="146"/>
      </c:pivotFmt>
      <c:pivotFmt>
        <c:idx val="147"/>
      </c:pivotFmt>
      <c:pivotFmt>
        <c:idx val="148"/>
      </c:pivotFmt>
      <c:pivotFmt>
        <c:idx val="149"/>
      </c:pivotFmt>
      <c:pivotFmt>
        <c:idx val="150"/>
      </c:pivotFmt>
      <c:pivotFmt>
        <c:idx val="151"/>
      </c:pivotFmt>
      <c:pivotFmt>
        <c:idx val="152"/>
      </c:pivotFmt>
      <c:pivotFmt>
        <c:idx val="153"/>
      </c:pivotFmt>
      <c:pivotFmt>
        <c:idx val="154"/>
      </c:pivotFmt>
      <c:pivotFmt>
        <c:idx val="155"/>
      </c:pivotFmt>
      <c:pivotFmt>
        <c:idx val="156"/>
      </c:pivotFmt>
      <c:pivotFmt>
        <c:idx val="157"/>
      </c:pivotFmt>
      <c:pivotFmt>
        <c:idx val="158"/>
      </c:pivotFmt>
      <c:pivotFmt>
        <c:idx val="159"/>
      </c:pivotFmt>
      <c:pivotFmt>
        <c:idx val="160"/>
      </c:pivotFmt>
      <c:pivotFmt>
        <c:idx val="161"/>
      </c:pivotFmt>
      <c:pivotFmt>
        <c:idx val="162"/>
      </c:pivotFmt>
      <c:pivotFmt>
        <c:idx val="163"/>
      </c:pivotFmt>
      <c:pivotFmt>
        <c:idx val="164"/>
      </c:pivotFmt>
      <c:pivotFmt>
        <c:idx val="165"/>
      </c:pivotFmt>
      <c:pivotFmt>
        <c:idx val="166"/>
      </c:pivotFmt>
      <c:pivotFmt>
        <c:idx val="167"/>
      </c:pivotFmt>
      <c:pivotFmt>
        <c:idx val="168"/>
      </c:pivotFmt>
      <c:pivotFmt>
        <c:idx val="169"/>
      </c:pivotFmt>
      <c:pivotFmt>
        <c:idx val="170"/>
      </c:pivotFmt>
      <c:pivotFmt>
        <c:idx val="171"/>
      </c:pivotFmt>
      <c:pivotFmt>
        <c:idx val="172"/>
      </c:pivotFmt>
      <c:pivotFmt>
        <c:idx val="173"/>
      </c:pivotFmt>
      <c:pivotFmt>
        <c:idx val="174"/>
      </c:pivotFmt>
      <c:pivotFmt>
        <c:idx val="175"/>
      </c:pivotFmt>
      <c:pivotFmt>
        <c:idx val="176"/>
      </c:pivotFmt>
      <c:pivotFmt>
        <c:idx val="177"/>
      </c:pivotFmt>
      <c:pivotFmt>
        <c:idx val="178"/>
      </c:pivotFmt>
      <c:pivotFmt>
        <c:idx val="179"/>
      </c:pivotFmt>
      <c:pivotFmt>
        <c:idx val="180"/>
      </c:pivotFmt>
      <c:pivotFmt>
        <c:idx val="181"/>
      </c:pivotFmt>
      <c:pivotFmt>
        <c:idx val="182"/>
      </c:pivotFmt>
      <c:pivotFmt>
        <c:idx val="183"/>
      </c:pivotFmt>
      <c:pivotFmt>
        <c:idx val="184"/>
      </c:pivotFmt>
      <c:pivotFmt>
        <c:idx val="185"/>
      </c:pivotFmt>
      <c:pivotFmt>
        <c:idx val="186"/>
      </c:pivotFmt>
      <c:pivotFmt>
        <c:idx val="187"/>
      </c:pivotFmt>
      <c:pivotFmt>
        <c:idx val="188"/>
      </c:pivotFmt>
      <c:pivotFmt>
        <c:idx val="189"/>
      </c:pivotFmt>
      <c:pivotFmt>
        <c:idx val="190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191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192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3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4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5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6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7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8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9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00"/>
      </c:pivotFmt>
      <c:pivotFmt>
        <c:idx val="201"/>
      </c:pivotFmt>
      <c:pivotFmt>
        <c:idx val="202"/>
      </c:pivotFmt>
      <c:pivotFmt>
        <c:idx val="203"/>
      </c:pivotFmt>
      <c:pivotFmt>
        <c:idx val="204"/>
      </c:pivotFmt>
      <c:pivotFmt>
        <c:idx val="205"/>
      </c:pivotFmt>
      <c:pivotFmt>
        <c:idx val="206"/>
      </c:pivotFmt>
      <c:pivotFmt>
        <c:idx val="207"/>
      </c:pivotFmt>
      <c:pivotFmt>
        <c:idx val="208"/>
      </c:pivotFmt>
      <c:pivotFmt>
        <c:idx val="209"/>
      </c:pivotFmt>
      <c:pivotFmt>
        <c:idx val="210"/>
      </c:pivotFmt>
      <c:pivotFmt>
        <c:idx val="211"/>
      </c:pivotFmt>
      <c:pivotFmt>
        <c:idx val="212"/>
      </c:pivotFmt>
      <c:pivotFmt>
        <c:idx val="213"/>
      </c:pivotFmt>
      <c:pivotFmt>
        <c:idx val="214"/>
      </c:pivotFmt>
      <c:pivotFmt>
        <c:idx val="215"/>
      </c:pivotFmt>
      <c:pivotFmt>
        <c:idx val="216"/>
      </c:pivotFmt>
      <c:pivotFmt>
        <c:idx val="217"/>
      </c:pivotFmt>
      <c:pivotFmt>
        <c:idx val="218"/>
      </c:pivotFmt>
      <c:pivotFmt>
        <c:idx val="219"/>
      </c:pivotFmt>
      <c:pivotFmt>
        <c:idx val="220"/>
      </c:pivotFmt>
      <c:pivotFmt>
        <c:idx val="221"/>
      </c:pivotFmt>
      <c:pivotFmt>
        <c:idx val="222"/>
      </c:pivotFmt>
      <c:pivotFmt>
        <c:idx val="223"/>
      </c:pivotFmt>
      <c:pivotFmt>
        <c:idx val="224"/>
      </c:pivotFmt>
      <c:pivotFmt>
        <c:idx val="225"/>
      </c:pivotFmt>
      <c:pivotFmt>
        <c:idx val="226"/>
      </c:pivotFmt>
      <c:pivotFmt>
        <c:idx val="227"/>
      </c:pivotFmt>
      <c:pivotFmt>
        <c:idx val="228"/>
      </c:pivotFmt>
      <c:pivotFmt>
        <c:idx val="229"/>
      </c:pivotFmt>
      <c:pivotFmt>
        <c:idx val="230"/>
      </c:pivotFmt>
      <c:pivotFmt>
        <c:idx val="231"/>
      </c:pivotFmt>
      <c:pivotFmt>
        <c:idx val="232"/>
      </c:pivotFmt>
      <c:pivotFmt>
        <c:idx val="233"/>
      </c:pivotFmt>
      <c:pivotFmt>
        <c:idx val="234"/>
      </c:pivotFmt>
      <c:pivotFmt>
        <c:idx val="235"/>
      </c:pivotFmt>
      <c:pivotFmt>
        <c:idx val="236"/>
      </c:pivotFmt>
      <c:pivotFmt>
        <c:idx val="237"/>
      </c:pivotFmt>
      <c:pivotFmt>
        <c:idx val="238"/>
      </c:pivotFmt>
      <c:pivotFmt>
        <c:idx val="239"/>
      </c:pivotFmt>
      <c:pivotFmt>
        <c:idx val="240"/>
      </c:pivotFmt>
      <c:pivotFmt>
        <c:idx val="241"/>
      </c:pivotFmt>
      <c:pivotFmt>
        <c:idx val="242"/>
      </c:pivotFmt>
      <c:pivotFmt>
        <c:idx val="243"/>
      </c:pivotFmt>
      <c:pivotFmt>
        <c:idx val="244"/>
      </c:pivotFmt>
      <c:pivotFmt>
        <c:idx val="245"/>
      </c:pivotFmt>
      <c:pivotFmt>
        <c:idx val="246"/>
      </c:pivotFmt>
      <c:pivotFmt>
        <c:idx val="247"/>
      </c:pivotFmt>
      <c:pivotFmt>
        <c:idx val="248"/>
      </c:pivotFmt>
      <c:pivotFmt>
        <c:idx val="249"/>
      </c:pivotFmt>
      <c:pivotFmt>
        <c:idx val="250"/>
      </c:pivotFmt>
      <c:pivotFmt>
        <c:idx val="251"/>
      </c:pivotFmt>
      <c:pivotFmt>
        <c:idx val="252"/>
      </c:pivotFmt>
      <c:pivotFmt>
        <c:idx val="253"/>
      </c:pivotFmt>
      <c:pivotFmt>
        <c:idx val="254"/>
      </c:pivotFmt>
      <c:pivotFmt>
        <c:idx val="255"/>
      </c:pivotFmt>
      <c:pivotFmt>
        <c:idx val="256"/>
      </c:pivotFmt>
      <c:pivotFmt>
        <c:idx val="257"/>
      </c:pivotFmt>
      <c:pivotFmt>
        <c:idx val="258"/>
      </c:pivotFmt>
      <c:pivotFmt>
        <c:idx val="259"/>
      </c:pivotFmt>
      <c:pivotFmt>
        <c:idx val="260"/>
      </c:pivotFmt>
      <c:pivotFmt>
        <c:idx val="261"/>
      </c:pivotFmt>
      <c:pivotFmt>
        <c:idx val="262"/>
      </c:pivotFmt>
      <c:pivotFmt>
        <c:idx val="263"/>
      </c:pivotFmt>
      <c:pivotFmt>
        <c:idx val="264"/>
      </c:pivotFmt>
      <c:pivotFmt>
        <c:idx val="265"/>
      </c:pivotFmt>
      <c:pivotFmt>
        <c:idx val="266"/>
      </c:pivotFmt>
      <c:pivotFmt>
        <c:idx val="267"/>
      </c:pivotFmt>
      <c:pivotFmt>
        <c:idx val="268"/>
      </c:pivotFmt>
      <c:pivotFmt>
        <c:idx val="269"/>
      </c:pivotFmt>
      <c:pivotFmt>
        <c:idx val="270"/>
      </c:pivotFmt>
      <c:pivotFmt>
        <c:idx val="271"/>
      </c:pivotFmt>
      <c:pivotFmt>
        <c:idx val="272"/>
      </c:pivotFmt>
      <c:pivotFmt>
        <c:idx val="273"/>
      </c:pivotFmt>
      <c:pivotFmt>
        <c:idx val="274"/>
      </c:pivotFmt>
      <c:pivotFmt>
        <c:idx val="275"/>
      </c:pivotFmt>
      <c:pivotFmt>
        <c:idx val="276"/>
      </c:pivotFmt>
      <c:pivotFmt>
        <c:idx val="277"/>
      </c:pivotFmt>
      <c:pivotFmt>
        <c:idx val="278"/>
      </c:pivotFmt>
      <c:pivotFmt>
        <c:idx val="279"/>
      </c:pivotFmt>
      <c:pivotFmt>
        <c:idx val="280"/>
      </c:pivotFmt>
      <c:pivotFmt>
        <c:idx val="281"/>
      </c:pivotFmt>
      <c:pivotFmt>
        <c:idx val="282"/>
      </c:pivotFmt>
      <c:pivotFmt>
        <c:idx val="283"/>
      </c:pivotFmt>
      <c:pivotFmt>
        <c:idx val="284"/>
      </c:pivotFmt>
      <c:pivotFmt>
        <c:idx val="285"/>
      </c:pivotFmt>
      <c:pivotFmt>
        <c:idx val="286"/>
      </c:pivotFmt>
      <c:pivotFmt>
        <c:idx val="287"/>
      </c:pivotFmt>
      <c:pivotFmt>
        <c:idx val="288"/>
      </c:pivotFmt>
      <c:pivotFmt>
        <c:idx val="289"/>
      </c:pivotFmt>
      <c:pivotFmt>
        <c:idx val="290"/>
      </c:pivotFmt>
      <c:pivotFmt>
        <c:idx val="291"/>
      </c:pivotFmt>
      <c:pivotFmt>
        <c:idx val="292"/>
      </c:pivotFmt>
      <c:pivotFmt>
        <c:idx val="293"/>
      </c:pivotFmt>
      <c:pivotFmt>
        <c:idx val="294"/>
      </c:pivotFmt>
      <c:pivotFmt>
        <c:idx val="295"/>
      </c:pivotFmt>
      <c:pivotFmt>
        <c:idx val="296"/>
      </c:pivotFmt>
      <c:pivotFmt>
        <c:idx val="297"/>
      </c:pivotFmt>
      <c:pivotFmt>
        <c:idx val="298"/>
      </c:pivotFmt>
      <c:pivotFmt>
        <c:idx val="299"/>
      </c:pivotFmt>
      <c:pivotFmt>
        <c:idx val="300"/>
      </c:pivotFmt>
      <c:pivotFmt>
        <c:idx val="301"/>
      </c:pivotFmt>
      <c:pivotFmt>
        <c:idx val="302"/>
      </c:pivotFmt>
      <c:pivotFmt>
        <c:idx val="303"/>
      </c:pivotFmt>
      <c:pivotFmt>
        <c:idx val="304"/>
      </c:pivotFmt>
      <c:pivotFmt>
        <c:idx val="305"/>
      </c:pivotFmt>
      <c:pivotFmt>
        <c:idx val="306"/>
      </c:pivotFmt>
      <c:pivotFmt>
        <c:idx val="307"/>
      </c:pivotFmt>
      <c:pivotFmt>
        <c:idx val="308"/>
      </c:pivotFmt>
      <c:pivotFmt>
        <c:idx val="309"/>
      </c:pivotFmt>
      <c:pivotFmt>
        <c:idx val="310"/>
      </c:pivotFmt>
      <c:pivotFmt>
        <c:idx val="311"/>
      </c:pivotFmt>
      <c:pivotFmt>
        <c:idx val="312"/>
      </c:pivotFmt>
      <c:pivotFmt>
        <c:idx val="313"/>
      </c:pivotFmt>
      <c:pivotFmt>
        <c:idx val="314"/>
      </c:pivotFmt>
      <c:pivotFmt>
        <c:idx val="315"/>
      </c:pivotFmt>
      <c:pivotFmt>
        <c:idx val="316"/>
      </c:pivotFmt>
      <c:pivotFmt>
        <c:idx val="317"/>
      </c:pivotFmt>
      <c:pivotFmt>
        <c:idx val="318"/>
      </c:pivotFmt>
      <c:pivotFmt>
        <c:idx val="319"/>
      </c:pivotFmt>
      <c:pivotFmt>
        <c:idx val="320"/>
      </c:pivotFmt>
      <c:pivotFmt>
        <c:idx val="321"/>
      </c:pivotFmt>
      <c:pivotFmt>
        <c:idx val="322"/>
      </c:pivotFmt>
      <c:pivotFmt>
        <c:idx val="323"/>
      </c:pivotFmt>
      <c:pivotFmt>
        <c:idx val="324"/>
      </c:pivotFmt>
      <c:pivotFmt>
        <c:idx val="325"/>
      </c:pivotFmt>
      <c:pivotFmt>
        <c:idx val="326"/>
      </c:pivotFmt>
      <c:pivotFmt>
        <c:idx val="327"/>
      </c:pivotFmt>
      <c:pivotFmt>
        <c:idx val="328"/>
      </c:pivotFmt>
      <c:pivotFmt>
        <c:idx val="329"/>
      </c:pivotFmt>
      <c:pivotFmt>
        <c:idx val="330"/>
      </c:pivotFmt>
      <c:pivotFmt>
        <c:idx val="331"/>
      </c:pivotFmt>
      <c:pivotFmt>
        <c:idx val="332"/>
      </c:pivotFmt>
      <c:pivotFmt>
        <c:idx val="33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33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33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3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37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38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39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40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41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42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43"/>
      </c:pivotFmt>
      <c:pivotFmt>
        <c:idx val="344"/>
      </c:pivotFmt>
      <c:pivotFmt>
        <c:idx val="345"/>
      </c:pivotFmt>
      <c:pivotFmt>
        <c:idx val="346"/>
      </c:pivotFmt>
      <c:pivotFmt>
        <c:idx val="347"/>
      </c:pivotFmt>
      <c:pivotFmt>
        <c:idx val="348"/>
      </c:pivotFmt>
      <c:pivotFmt>
        <c:idx val="349"/>
      </c:pivotFmt>
      <c:pivotFmt>
        <c:idx val="350"/>
      </c:pivotFmt>
      <c:pivotFmt>
        <c:idx val="351"/>
      </c:pivotFmt>
      <c:pivotFmt>
        <c:idx val="352"/>
      </c:pivotFmt>
      <c:pivotFmt>
        <c:idx val="353"/>
      </c:pivotFmt>
      <c:pivotFmt>
        <c:idx val="354"/>
      </c:pivotFmt>
      <c:pivotFmt>
        <c:idx val="355"/>
      </c:pivotFmt>
      <c:pivotFmt>
        <c:idx val="356"/>
      </c:pivotFmt>
      <c:pivotFmt>
        <c:idx val="357"/>
      </c:pivotFmt>
      <c:pivotFmt>
        <c:idx val="358"/>
      </c:pivotFmt>
      <c:pivotFmt>
        <c:idx val="359"/>
      </c:pivotFmt>
      <c:pivotFmt>
        <c:idx val="360"/>
      </c:pivotFmt>
      <c:pivotFmt>
        <c:idx val="361"/>
      </c:pivotFmt>
      <c:pivotFmt>
        <c:idx val="362"/>
      </c:pivotFmt>
      <c:pivotFmt>
        <c:idx val="363"/>
      </c:pivotFmt>
      <c:pivotFmt>
        <c:idx val="364"/>
      </c:pivotFmt>
      <c:pivotFmt>
        <c:idx val="365"/>
      </c:pivotFmt>
      <c:pivotFmt>
        <c:idx val="366"/>
      </c:pivotFmt>
      <c:pivotFmt>
        <c:idx val="367"/>
      </c:pivotFmt>
      <c:pivotFmt>
        <c:idx val="368"/>
      </c:pivotFmt>
      <c:pivotFmt>
        <c:idx val="369"/>
      </c:pivotFmt>
      <c:pivotFmt>
        <c:idx val="370"/>
      </c:pivotFmt>
      <c:pivotFmt>
        <c:idx val="371"/>
      </c:pivotFmt>
      <c:pivotFmt>
        <c:idx val="372"/>
      </c:pivotFmt>
      <c:pivotFmt>
        <c:idx val="373"/>
      </c:pivotFmt>
      <c:pivotFmt>
        <c:idx val="374"/>
      </c:pivotFmt>
      <c:pivotFmt>
        <c:idx val="375"/>
      </c:pivotFmt>
      <c:pivotFmt>
        <c:idx val="376"/>
      </c:pivotFmt>
      <c:pivotFmt>
        <c:idx val="377"/>
      </c:pivotFmt>
      <c:pivotFmt>
        <c:idx val="378"/>
      </c:pivotFmt>
      <c:pivotFmt>
        <c:idx val="379"/>
      </c:pivotFmt>
      <c:pivotFmt>
        <c:idx val="380"/>
      </c:pivotFmt>
      <c:pivotFmt>
        <c:idx val="381"/>
      </c:pivotFmt>
      <c:pivotFmt>
        <c:idx val="382"/>
      </c:pivotFmt>
      <c:pivotFmt>
        <c:idx val="383"/>
      </c:pivotFmt>
      <c:pivotFmt>
        <c:idx val="384"/>
      </c:pivotFmt>
      <c:pivotFmt>
        <c:idx val="385"/>
      </c:pivotFmt>
      <c:pivotFmt>
        <c:idx val="386"/>
      </c:pivotFmt>
      <c:pivotFmt>
        <c:idx val="387"/>
      </c:pivotFmt>
      <c:pivotFmt>
        <c:idx val="388"/>
      </c:pivotFmt>
      <c:pivotFmt>
        <c:idx val="389"/>
      </c:pivotFmt>
      <c:pivotFmt>
        <c:idx val="390"/>
      </c:pivotFmt>
      <c:pivotFmt>
        <c:idx val="391"/>
      </c:pivotFmt>
      <c:pivotFmt>
        <c:idx val="392"/>
      </c:pivotFmt>
      <c:pivotFmt>
        <c:idx val="393"/>
      </c:pivotFmt>
      <c:pivotFmt>
        <c:idx val="394"/>
      </c:pivotFmt>
      <c:pivotFmt>
        <c:idx val="395"/>
      </c:pivotFmt>
      <c:pivotFmt>
        <c:idx val="396"/>
      </c:pivotFmt>
      <c:pivotFmt>
        <c:idx val="397"/>
      </c:pivotFmt>
      <c:pivotFmt>
        <c:idx val="398"/>
      </c:pivotFmt>
      <c:pivotFmt>
        <c:idx val="399"/>
      </c:pivotFmt>
      <c:pivotFmt>
        <c:idx val="400"/>
      </c:pivotFmt>
      <c:pivotFmt>
        <c:idx val="401"/>
      </c:pivotFmt>
      <c:pivotFmt>
        <c:idx val="402"/>
      </c:pivotFmt>
      <c:pivotFmt>
        <c:idx val="403"/>
      </c:pivotFmt>
      <c:pivotFmt>
        <c:idx val="404"/>
      </c:pivotFmt>
      <c:pivotFmt>
        <c:idx val="405"/>
      </c:pivotFmt>
      <c:pivotFmt>
        <c:idx val="406"/>
      </c:pivotFmt>
      <c:pivotFmt>
        <c:idx val="407"/>
      </c:pivotFmt>
      <c:pivotFmt>
        <c:idx val="408"/>
      </c:pivotFmt>
      <c:pivotFmt>
        <c:idx val="409"/>
      </c:pivotFmt>
      <c:pivotFmt>
        <c:idx val="410"/>
      </c:pivotFmt>
      <c:pivotFmt>
        <c:idx val="411"/>
      </c:pivotFmt>
      <c:pivotFmt>
        <c:idx val="412"/>
      </c:pivotFmt>
      <c:pivotFmt>
        <c:idx val="413"/>
      </c:pivotFmt>
      <c:pivotFmt>
        <c:idx val="414"/>
      </c:pivotFmt>
      <c:pivotFmt>
        <c:idx val="415"/>
      </c:pivotFmt>
      <c:pivotFmt>
        <c:idx val="416"/>
      </c:pivotFmt>
      <c:pivotFmt>
        <c:idx val="417"/>
      </c:pivotFmt>
      <c:pivotFmt>
        <c:idx val="418"/>
      </c:pivotFmt>
      <c:pivotFmt>
        <c:idx val="419"/>
      </c:pivotFmt>
      <c:pivotFmt>
        <c:idx val="420"/>
      </c:pivotFmt>
      <c:pivotFmt>
        <c:idx val="421"/>
      </c:pivotFmt>
      <c:pivotFmt>
        <c:idx val="422"/>
      </c:pivotFmt>
      <c:pivotFmt>
        <c:idx val="423"/>
      </c:pivotFmt>
      <c:pivotFmt>
        <c:idx val="424"/>
      </c:pivotFmt>
      <c:pivotFmt>
        <c:idx val="425"/>
      </c:pivotFmt>
      <c:pivotFmt>
        <c:idx val="426"/>
      </c:pivotFmt>
      <c:pivotFmt>
        <c:idx val="427"/>
      </c:pivotFmt>
      <c:pivotFmt>
        <c:idx val="428"/>
      </c:pivotFmt>
      <c:pivotFmt>
        <c:idx val="429"/>
      </c:pivotFmt>
      <c:pivotFmt>
        <c:idx val="430"/>
      </c:pivotFmt>
      <c:pivotFmt>
        <c:idx val="431"/>
      </c:pivotFmt>
      <c:pivotFmt>
        <c:idx val="432"/>
      </c:pivotFmt>
      <c:pivotFmt>
        <c:idx val="433"/>
      </c:pivotFmt>
      <c:pivotFmt>
        <c:idx val="434"/>
      </c:pivotFmt>
      <c:pivotFmt>
        <c:idx val="435"/>
      </c:pivotFmt>
      <c:pivotFmt>
        <c:idx val="436"/>
      </c:pivotFmt>
      <c:pivotFmt>
        <c:idx val="437"/>
      </c:pivotFmt>
      <c:pivotFmt>
        <c:idx val="438"/>
      </c:pivotFmt>
      <c:pivotFmt>
        <c:idx val="439"/>
      </c:pivotFmt>
      <c:pivotFmt>
        <c:idx val="440"/>
      </c:pivotFmt>
      <c:pivotFmt>
        <c:idx val="441"/>
      </c:pivotFmt>
      <c:pivotFmt>
        <c:idx val="442"/>
      </c:pivotFmt>
      <c:pivotFmt>
        <c:idx val="443"/>
      </c:pivotFmt>
      <c:pivotFmt>
        <c:idx val="444"/>
      </c:pivotFmt>
      <c:pivotFmt>
        <c:idx val="445"/>
      </c:pivotFmt>
      <c:pivotFmt>
        <c:idx val="446"/>
      </c:pivotFmt>
      <c:pivotFmt>
        <c:idx val="447"/>
      </c:pivotFmt>
      <c:pivotFmt>
        <c:idx val="448"/>
      </c:pivotFmt>
      <c:pivotFmt>
        <c:idx val="449"/>
      </c:pivotFmt>
      <c:pivotFmt>
        <c:idx val="450"/>
      </c:pivotFmt>
      <c:pivotFmt>
        <c:idx val="451"/>
      </c:pivotFmt>
      <c:pivotFmt>
        <c:idx val="452"/>
      </c:pivotFmt>
      <c:pivotFmt>
        <c:idx val="453"/>
      </c:pivotFmt>
      <c:pivotFmt>
        <c:idx val="454"/>
      </c:pivotFmt>
      <c:pivotFmt>
        <c:idx val="455"/>
      </c:pivotFmt>
      <c:pivotFmt>
        <c:idx val="456"/>
      </c:pivotFmt>
      <c:pivotFmt>
        <c:idx val="457"/>
      </c:pivotFmt>
      <c:pivotFmt>
        <c:idx val="458"/>
      </c:pivotFmt>
      <c:pivotFmt>
        <c:idx val="459"/>
      </c:pivotFmt>
      <c:pivotFmt>
        <c:idx val="460"/>
      </c:pivotFmt>
      <c:pivotFmt>
        <c:idx val="461"/>
      </c:pivotFmt>
      <c:pivotFmt>
        <c:idx val="462"/>
      </c:pivotFmt>
      <c:pivotFmt>
        <c:idx val="463"/>
      </c:pivotFmt>
      <c:pivotFmt>
        <c:idx val="464"/>
      </c:pivotFmt>
      <c:pivotFmt>
        <c:idx val="465"/>
      </c:pivotFmt>
      <c:pivotFmt>
        <c:idx val="466"/>
      </c:pivotFmt>
      <c:pivotFmt>
        <c:idx val="467"/>
      </c:pivotFmt>
      <c:pivotFmt>
        <c:idx val="468"/>
      </c:pivotFmt>
      <c:pivotFmt>
        <c:idx val="469"/>
      </c:pivotFmt>
      <c:pivotFmt>
        <c:idx val="470"/>
      </c:pivotFmt>
      <c:pivotFmt>
        <c:idx val="471"/>
      </c:pivotFmt>
      <c:pivotFmt>
        <c:idx val="472"/>
      </c:pivotFmt>
      <c:pivotFmt>
        <c:idx val="473"/>
      </c:pivotFmt>
      <c:pivotFmt>
        <c:idx val="474"/>
      </c:pivotFmt>
      <c:pivotFmt>
        <c:idx val="475"/>
      </c:pivotFmt>
      <c:pivotFmt>
        <c:idx val="476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77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78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79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0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1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2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3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4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5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6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7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8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9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0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1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2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3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4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5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6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98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499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500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1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9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0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1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2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3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4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5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6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7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8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9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0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1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2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3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4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5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6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7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8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9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0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1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2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3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4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5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6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7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8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9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0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1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4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54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54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7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8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9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0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1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2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3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4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5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6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7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8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9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0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1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2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3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4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5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6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7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8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9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0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1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2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3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4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5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6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7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8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9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0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1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2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3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4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5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6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88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589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590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1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9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0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1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2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3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4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5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6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7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8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9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0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1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2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3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4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5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6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7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8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9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0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1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2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3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4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5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6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7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8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9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0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1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3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63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63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7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8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9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0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1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2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3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4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5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6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7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8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9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0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1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2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3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4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5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6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7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8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9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0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1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2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3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4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5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6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7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8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9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0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1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2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3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4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5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6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78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679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680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1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9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0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1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2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3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4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5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6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7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8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9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0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1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2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3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4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5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6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7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8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9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0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1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2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3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4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5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6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7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8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9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0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1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2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72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72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7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8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9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0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1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2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3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4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5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6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7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8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9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0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1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2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3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4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5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6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7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8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9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0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1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2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3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4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5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6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7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8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9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0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1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2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3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4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5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6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68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769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770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1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9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0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1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2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3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4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5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6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7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8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9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0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1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2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3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4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5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6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7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8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9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0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1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2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3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4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5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6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7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8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9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0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1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1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81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81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7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8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9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0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1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2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3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4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5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6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7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8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9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0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1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2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3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4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5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6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7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8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9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0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1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2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3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4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5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6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7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8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9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0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1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2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3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4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5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6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58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859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860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1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9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0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1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2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3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4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5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6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7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8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9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80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11690206896922413"/>
          <c:y val="0.18851672786333826"/>
          <c:w val="0.46075707929784931"/>
          <c:h val="0.59645036111668848"/>
        </c:manualLayout>
      </c:layout>
      <c:pieChart>
        <c:varyColors val="1"/>
        <c:ser>
          <c:idx val="0"/>
          <c:order val="0"/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E05-4275-BD83-62488B3FA7A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E05-4275-BD83-62488B3FA7A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E05-4275-BD83-62488B3FA7A1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E05-4275-BD83-62488B3FA7A1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E05-4275-BD83-62488B3FA7A1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E05-4275-BD83-62488B3FA7A1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E05-4275-BD83-62488B3FA7A1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E05-4275-BD83-62488B3FA7A1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E05-4275-BD83-62488B3FA7A1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E05-4275-BD83-62488B3FA7A1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E05-4275-BD83-62488B3FA7A1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7E05-4275-BD83-62488B3FA7A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7E05-4275-BD83-62488B3FA7A1}"/>
              </c:ext>
            </c:extLst>
          </c:dPt>
          <c:dPt>
            <c:idx val="1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7E05-4275-BD83-62488B3FA7A1}"/>
              </c:ext>
            </c:extLst>
          </c:dPt>
          <c:dPt>
            <c:idx val="1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7E05-4275-BD83-62488B3FA7A1}"/>
              </c:ext>
            </c:extLst>
          </c:dPt>
          <c:dPt>
            <c:idx val="15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7E05-4275-BD83-62488B3FA7A1}"/>
              </c:ext>
            </c:extLst>
          </c:dPt>
          <c:dPt>
            <c:idx val="16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7E05-4275-BD83-62488B3FA7A1}"/>
              </c:ext>
            </c:extLst>
          </c:dPt>
          <c:dPt>
            <c:idx val="17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7E05-4275-BD83-62488B3FA7A1}"/>
              </c:ext>
            </c:extLst>
          </c:dPt>
          <c:dPt>
            <c:idx val="18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7E05-4275-BD83-62488B3FA7A1}"/>
              </c:ext>
            </c:extLst>
          </c:dPt>
          <c:dPt>
            <c:idx val="19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7E05-4275-BD83-62488B3FA7A1}"/>
              </c:ext>
            </c:extLst>
          </c:dPt>
          <c:dPt>
            <c:idx val="2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7E05-4275-BD83-62488B3FA7A1}"/>
              </c:ext>
            </c:extLst>
          </c:dPt>
          <c:dPt>
            <c:idx val="21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7E05-4275-BD83-62488B3FA7A1}"/>
              </c:ext>
            </c:extLst>
          </c:dPt>
          <c:dPt>
            <c:idx val="22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7E05-4275-BD83-62488B3FA7A1}"/>
              </c:ext>
            </c:extLst>
          </c:dPt>
          <c:dPt>
            <c:idx val="23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7E05-4275-BD83-62488B3FA7A1}"/>
              </c:ext>
            </c:extLst>
          </c:dPt>
          <c:dPt>
            <c:idx val="24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7E05-4275-BD83-62488B3FA7A1}"/>
              </c:ext>
            </c:extLst>
          </c:dPt>
          <c:dPt>
            <c:idx val="25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7E05-4275-BD83-62488B3FA7A1}"/>
              </c:ext>
            </c:extLst>
          </c:dPt>
          <c:dPt>
            <c:idx val="26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7E05-4275-BD83-62488B3FA7A1}"/>
              </c:ext>
            </c:extLst>
          </c:dPt>
          <c:dPt>
            <c:idx val="27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7E05-4275-BD83-62488B3FA7A1}"/>
              </c:ext>
            </c:extLst>
          </c:dPt>
          <c:dPt>
            <c:idx val="28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7E05-4275-BD83-62488B3FA7A1}"/>
              </c:ext>
            </c:extLst>
          </c:dPt>
          <c:dPt>
            <c:idx val="29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7E05-4275-BD83-62488B3FA7A1}"/>
              </c:ext>
            </c:extLst>
          </c:dPt>
          <c:dPt>
            <c:idx val="3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7E05-4275-BD83-62488B3FA7A1}"/>
              </c:ext>
            </c:extLst>
          </c:dPt>
          <c:dPt>
            <c:idx val="31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7E05-4275-BD83-62488B3FA7A1}"/>
              </c:ext>
            </c:extLst>
          </c:dPt>
          <c:dPt>
            <c:idx val="32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7E05-4275-BD83-62488B3FA7A1}"/>
              </c:ext>
            </c:extLst>
          </c:dPt>
          <c:dPt>
            <c:idx val="33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7E05-4275-BD83-62488B3FA7A1}"/>
              </c:ext>
            </c:extLst>
          </c:dPt>
          <c:dPt>
            <c:idx val="3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7E05-4275-BD83-62488B3FA7A1}"/>
              </c:ext>
            </c:extLst>
          </c:dPt>
          <c:dPt>
            <c:idx val="35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7E05-4275-BD83-62488B3FA7A1}"/>
              </c:ext>
            </c:extLst>
          </c:dPt>
          <c:dPt>
            <c:idx val="36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7E05-4275-BD83-62488B3FA7A1}"/>
              </c:ext>
            </c:extLst>
          </c:dPt>
          <c:dPt>
            <c:idx val="37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7E05-4275-BD83-62488B3FA7A1}"/>
              </c:ext>
            </c:extLst>
          </c:dPt>
          <c:dPt>
            <c:idx val="38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7E05-4275-BD83-62488B3FA7A1}"/>
              </c:ext>
            </c:extLst>
          </c:dPt>
          <c:dPt>
            <c:idx val="39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7E05-4275-BD83-62488B3FA7A1}"/>
              </c:ext>
            </c:extLst>
          </c:dPt>
          <c:dPt>
            <c:idx val="4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7E05-4275-BD83-62488B3FA7A1}"/>
              </c:ext>
            </c:extLst>
          </c:dPt>
          <c:dPt>
            <c:idx val="4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7E05-4275-BD83-62488B3FA7A1}"/>
              </c:ext>
            </c:extLst>
          </c:dPt>
          <c:dPt>
            <c:idx val="42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5-7E05-4275-BD83-62488B3FA7A1}"/>
              </c:ext>
            </c:extLst>
          </c:dPt>
          <c:dPt>
            <c:idx val="43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7-7E05-4275-BD83-62488B3FA7A1}"/>
              </c:ext>
            </c:extLst>
          </c:dPt>
          <c:dPt>
            <c:idx val="4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9-7E05-4275-BD83-62488B3FA7A1}"/>
              </c:ext>
            </c:extLst>
          </c:dPt>
          <c:dPt>
            <c:idx val="45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B-7E05-4275-BD83-62488B3FA7A1}"/>
              </c:ext>
            </c:extLst>
          </c:dPt>
          <c:dPt>
            <c:idx val="46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D-7E05-4275-BD83-62488B3FA7A1}"/>
              </c:ext>
            </c:extLst>
          </c:dPt>
          <c:dPt>
            <c:idx val="47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F-7E05-4275-BD83-62488B3FA7A1}"/>
              </c:ext>
            </c:extLst>
          </c:dPt>
          <c:dPt>
            <c:idx val="48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1-7E05-4275-BD83-62488B3FA7A1}"/>
              </c:ext>
            </c:extLst>
          </c:dPt>
          <c:dPt>
            <c:idx val="49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3-7E05-4275-BD83-62488B3FA7A1}"/>
              </c:ext>
            </c:extLst>
          </c:dPt>
          <c:dPt>
            <c:idx val="50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5-7E05-4275-BD83-62488B3FA7A1}"/>
              </c:ext>
            </c:extLst>
          </c:dPt>
          <c:dPt>
            <c:idx val="51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7-7E05-4275-BD83-62488B3FA7A1}"/>
              </c:ext>
            </c:extLst>
          </c:dPt>
          <c:dPt>
            <c:idx val="52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9-7E05-4275-BD83-62488B3FA7A1}"/>
              </c:ext>
            </c:extLst>
          </c:dPt>
          <c:dPt>
            <c:idx val="53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B-7E05-4275-BD83-62488B3FA7A1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D-7E05-4275-BD83-62488B3FA7A1}"/>
              </c:ext>
            </c:extLst>
          </c:dPt>
          <c:dPt>
            <c:idx val="55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F-7E05-4275-BD83-62488B3FA7A1}"/>
              </c:ext>
            </c:extLst>
          </c:dPt>
          <c:dPt>
            <c:idx val="56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1-7E05-4275-BD83-62488B3FA7A1}"/>
              </c:ext>
            </c:extLst>
          </c:dPt>
          <c:cat>
            <c:strRef>
              <c:f>Sheet1!$A$1:$A$5</c:f>
              <c:strCache>
                <c:ptCount val="5"/>
                <c:pt idx="0">
                  <c:v>User devices</c:v>
                </c:pt>
                <c:pt idx="1">
                  <c:v>TVs, TV networks, and consumer electronics</c:v>
                </c:pt>
                <c:pt idx="2">
                  <c:v>Networks</c:v>
                </c:pt>
                <c:pt idx="3">
                  <c:v>Data centres</c:v>
                </c:pt>
                <c:pt idx="4">
                  <c:v>Cryptocurrencies in 2019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37</c:v>
                </c:pt>
                <c:pt idx="1">
                  <c:v>34</c:v>
                </c:pt>
                <c:pt idx="2">
                  <c:v>14</c:v>
                </c:pt>
                <c:pt idx="3">
                  <c:v>10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2-7E05-4275-BD83-62488B3FA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8309678477690289"/>
              <c:y val="-0.12021714821996894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7552443749006352"/>
                  <c:h val="0.18240904373553166"/>
                </c:manualLayout>
              </c15:layout>
            </c:ext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7.1674321959755028E-3"/>
              <c:y val="2.0865038750513459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6619093016960321"/>
                  <c:h val="0.1514268885862966"/>
                </c:manualLayout>
              </c15:layout>
            </c:ext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7.1280402449693789E-2"/>
              <c:y val="-1.088523086085732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940159841518212"/>
                  <c:h val="0.1925520860659776"/>
                </c:manualLayout>
              </c15:layout>
            </c:ext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20148982939632545"/>
              <c:y val="-0.1829967839671294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5875192730953475"/>
                  <c:h val="0.12018526339457745"/>
                </c:manualLayout>
              </c15:layout>
            </c:ext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3063150871555851"/>
              <c:y val="-0.2610312886370220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5423031496062992"/>
                  <c:h val="0.16529114479585472"/>
                </c:manualLayout>
              </c15:layout>
            </c:ext>
          </c:extLst>
        </c:dLbl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3.2941819772528434E-2"/>
              <c:y val="-0.21053504124578479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0271434820647422"/>
                  <c:h val="0.18707012280198249"/>
                </c:manualLayout>
              </c15:layout>
            </c:ext>
          </c:extLst>
        </c:dLbl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6820380636276958"/>
              <c:y val="-0.29235615916222207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6041594576462695"/>
                  <c:h val="0.10372348752965622"/>
                </c:manualLayout>
              </c15:layout>
            </c:ext>
          </c:extLst>
        </c:dLbl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33841825265115394"/>
              <c:y val="-0.20473227363578919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2393112295940582"/>
                  <c:h val="0.15334648401664372"/>
                </c:manualLayout>
              </c15:layout>
            </c:ext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30301637183244473"/>
              <c:y val="-6.1834345275209021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31391040805997905"/>
              <c:y val="4.7058687204809192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1258194743594266"/>
                  <c:h val="0.11593089160597359"/>
                </c:manualLayout>
              </c15:layout>
            </c:ext>
          </c:extLst>
        </c:dLbl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27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28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9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0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1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2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3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4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5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7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38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39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0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1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7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3316195864151897"/>
              <c:y val="-5.9212539188107947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2863233645090142"/>
                  <c:h val="0.18661282742174592"/>
                </c:manualLayout>
              </c15:layout>
            </c:ext>
          </c:extLst>
        </c:dLbl>
      </c:pivotFmt>
      <c:pivotFmt>
        <c:idx val="48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4468214360528878"/>
              <c:y val="-0.11004566865591796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940159841518212"/>
                  <c:h val="0.1925520860659776"/>
                </c:manualLayout>
              </c15:layout>
            </c:ext>
          </c:extLst>
        </c:dLbl>
      </c:pivotFmt>
      <c:pivotFmt>
        <c:idx val="49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5402819869989606"/>
              <c:y val="0.11282577080429335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9318078197971733"/>
                  <c:h val="0.15537115479840763"/>
                </c:manualLayout>
              </c15:layout>
            </c:ext>
          </c:extLst>
        </c:dLbl>
      </c:pivotFmt>
      <c:pivotFmt>
        <c:idx val="50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9.7767426958954101E-2"/>
              <c:y val="1.2459392626018239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8239941838256132"/>
                  <c:h val="0.14290017625703402"/>
                </c:manualLayout>
              </c15:layout>
            </c:ext>
          </c:extLst>
        </c:dLbl>
      </c:pivotFmt>
      <c:pivotFmt>
        <c:idx val="51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0.17832587827929963"/>
              <c:y val="-0.1033779743689328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19958448855864852"/>
                  <c:h val="0.11349965670429066"/>
                </c:manualLayout>
              </c15:layout>
            </c:ext>
          </c:extLst>
        </c:dLbl>
      </c:pivotFmt>
      <c:pivotFmt>
        <c:idx val="5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3.3618596971153256E-2"/>
              <c:y val="-0.1676061332813478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292735943218365"/>
                  <c:h val="0.10372341095392885"/>
                </c:manualLayout>
              </c15:layout>
            </c:ext>
          </c:extLst>
        </c:dLbl>
      </c:pivotFmt>
      <c:pivotFmt>
        <c:idx val="5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1913134449743078"/>
              <c:y val="-4.1597466009191154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2393112295940582"/>
                  <c:h val="0.15334648401664372"/>
                </c:manualLayout>
              </c15:layout>
            </c:ext>
          </c:extLst>
        </c:dLbl>
      </c:pivotFmt>
      <c:pivotFmt>
        <c:idx val="5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24354835927199242"/>
              <c:y val="7.8909402675540474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0.31391040805997905"/>
              <c:y val="4.7058687204809192E-2"/>
            </c:manualLayout>
          </c:layout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Bahnschrift" panose="020B0502040204020203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0.21258194743594266"/>
                  <c:h val="0.11593089160597359"/>
                </c:manualLayout>
              </c15:layout>
            </c:ext>
          </c:extLst>
        </c:dLbl>
      </c:pivotFmt>
      <c:pivotFmt>
        <c:idx val="5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"/>
      </c:pivotFmt>
      <c:pivotFmt>
        <c:idx val="60"/>
      </c:pivotFmt>
      <c:pivotFmt>
        <c:idx val="61"/>
      </c:pivotFmt>
      <c:pivotFmt>
        <c:idx val="62"/>
      </c:pivotFmt>
      <c:pivotFmt>
        <c:idx val="63"/>
      </c:pivotFmt>
      <c:pivotFmt>
        <c:idx val="64"/>
      </c:pivotFmt>
      <c:pivotFmt>
        <c:idx val="65"/>
      </c:pivotFmt>
      <c:pivotFmt>
        <c:idx val="66"/>
      </c:pivotFmt>
      <c:pivotFmt>
        <c:idx val="67"/>
      </c:pivotFmt>
      <c:pivotFmt>
        <c:idx val="68"/>
      </c:pivotFmt>
      <c:pivotFmt>
        <c:idx val="69"/>
      </c:pivotFmt>
      <c:pivotFmt>
        <c:idx val="70"/>
      </c:pivotFmt>
      <c:pivotFmt>
        <c:idx val="71"/>
      </c:pivotFmt>
      <c:pivotFmt>
        <c:idx val="72"/>
      </c:pivotFmt>
      <c:pivotFmt>
        <c:idx val="73"/>
      </c:pivotFmt>
      <c:pivotFmt>
        <c:idx val="74"/>
      </c:pivotFmt>
      <c:pivotFmt>
        <c:idx val="75"/>
      </c:pivotFmt>
      <c:pivotFmt>
        <c:idx val="76"/>
      </c:pivotFmt>
      <c:pivotFmt>
        <c:idx val="77"/>
      </c:pivotFmt>
      <c:pivotFmt>
        <c:idx val="78"/>
      </c:pivotFmt>
      <c:pivotFmt>
        <c:idx val="79"/>
      </c:pivotFmt>
      <c:pivotFmt>
        <c:idx val="80"/>
      </c:pivotFmt>
      <c:pivotFmt>
        <c:idx val="81"/>
      </c:pivotFmt>
      <c:pivotFmt>
        <c:idx val="82"/>
      </c:pivotFmt>
      <c:pivotFmt>
        <c:idx val="83"/>
      </c:pivotFmt>
      <c:pivotFmt>
        <c:idx val="84"/>
      </c:pivotFmt>
      <c:pivotFmt>
        <c:idx val="85"/>
      </c:pivotFmt>
      <c:pivotFmt>
        <c:idx val="86"/>
      </c:pivotFmt>
      <c:pivotFmt>
        <c:idx val="87"/>
      </c:pivotFmt>
      <c:pivotFmt>
        <c:idx val="88"/>
      </c:pivotFmt>
      <c:pivotFmt>
        <c:idx val="89"/>
      </c:pivotFmt>
      <c:pivotFmt>
        <c:idx val="90"/>
      </c:pivotFmt>
      <c:pivotFmt>
        <c:idx val="91"/>
      </c:pivotFmt>
      <c:pivotFmt>
        <c:idx val="92"/>
      </c:pivotFmt>
      <c:pivotFmt>
        <c:idx val="93"/>
      </c:pivotFmt>
      <c:pivotFmt>
        <c:idx val="94"/>
      </c:pivotFmt>
      <c:pivotFmt>
        <c:idx val="95"/>
      </c:pivotFmt>
      <c:pivotFmt>
        <c:idx val="96"/>
      </c:pivotFmt>
      <c:pivotFmt>
        <c:idx val="97"/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  <c:pivotFmt>
        <c:idx val="143"/>
      </c:pivotFmt>
      <c:pivotFmt>
        <c:idx val="144"/>
      </c:pivotFmt>
      <c:pivotFmt>
        <c:idx val="145"/>
      </c:pivotFmt>
      <c:pivotFmt>
        <c:idx val="146"/>
      </c:pivotFmt>
      <c:pivotFmt>
        <c:idx val="147"/>
      </c:pivotFmt>
      <c:pivotFmt>
        <c:idx val="148"/>
      </c:pivotFmt>
      <c:pivotFmt>
        <c:idx val="149"/>
      </c:pivotFmt>
      <c:pivotFmt>
        <c:idx val="150"/>
      </c:pivotFmt>
      <c:pivotFmt>
        <c:idx val="151"/>
      </c:pivotFmt>
      <c:pivotFmt>
        <c:idx val="152"/>
      </c:pivotFmt>
      <c:pivotFmt>
        <c:idx val="153"/>
      </c:pivotFmt>
      <c:pivotFmt>
        <c:idx val="154"/>
      </c:pivotFmt>
      <c:pivotFmt>
        <c:idx val="155"/>
      </c:pivotFmt>
      <c:pivotFmt>
        <c:idx val="156"/>
      </c:pivotFmt>
      <c:pivotFmt>
        <c:idx val="157"/>
      </c:pivotFmt>
      <c:pivotFmt>
        <c:idx val="158"/>
      </c:pivotFmt>
      <c:pivotFmt>
        <c:idx val="159"/>
      </c:pivotFmt>
      <c:pivotFmt>
        <c:idx val="160"/>
      </c:pivotFmt>
      <c:pivotFmt>
        <c:idx val="161"/>
      </c:pivotFmt>
      <c:pivotFmt>
        <c:idx val="162"/>
      </c:pivotFmt>
      <c:pivotFmt>
        <c:idx val="163"/>
      </c:pivotFmt>
      <c:pivotFmt>
        <c:idx val="164"/>
      </c:pivotFmt>
      <c:pivotFmt>
        <c:idx val="165"/>
      </c:pivotFmt>
      <c:pivotFmt>
        <c:idx val="166"/>
      </c:pivotFmt>
      <c:pivotFmt>
        <c:idx val="167"/>
      </c:pivotFmt>
      <c:pivotFmt>
        <c:idx val="168"/>
      </c:pivotFmt>
      <c:pivotFmt>
        <c:idx val="169"/>
      </c:pivotFmt>
      <c:pivotFmt>
        <c:idx val="170"/>
      </c:pivotFmt>
      <c:pivotFmt>
        <c:idx val="171"/>
      </c:pivotFmt>
      <c:pivotFmt>
        <c:idx val="172"/>
      </c:pivotFmt>
      <c:pivotFmt>
        <c:idx val="173"/>
      </c:pivotFmt>
      <c:pivotFmt>
        <c:idx val="174"/>
      </c:pivotFmt>
      <c:pivotFmt>
        <c:idx val="175"/>
      </c:pivotFmt>
      <c:pivotFmt>
        <c:idx val="176"/>
      </c:pivotFmt>
      <c:pivotFmt>
        <c:idx val="177"/>
      </c:pivotFmt>
      <c:pivotFmt>
        <c:idx val="178"/>
      </c:pivotFmt>
      <c:pivotFmt>
        <c:idx val="179"/>
      </c:pivotFmt>
      <c:pivotFmt>
        <c:idx val="180"/>
      </c:pivotFmt>
      <c:pivotFmt>
        <c:idx val="181"/>
      </c:pivotFmt>
      <c:pivotFmt>
        <c:idx val="182"/>
      </c:pivotFmt>
      <c:pivotFmt>
        <c:idx val="183"/>
      </c:pivotFmt>
      <c:pivotFmt>
        <c:idx val="184"/>
      </c:pivotFmt>
      <c:pivotFmt>
        <c:idx val="185"/>
      </c:pivotFmt>
      <c:pivotFmt>
        <c:idx val="186"/>
      </c:pivotFmt>
      <c:pivotFmt>
        <c:idx val="187"/>
      </c:pivotFmt>
      <c:pivotFmt>
        <c:idx val="188"/>
      </c:pivotFmt>
      <c:pivotFmt>
        <c:idx val="189"/>
      </c:pivotFmt>
      <c:pivotFmt>
        <c:idx val="190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191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192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3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4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5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6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7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8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99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200"/>
      </c:pivotFmt>
      <c:pivotFmt>
        <c:idx val="201"/>
      </c:pivotFmt>
      <c:pivotFmt>
        <c:idx val="202"/>
      </c:pivotFmt>
      <c:pivotFmt>
        <c:idx val="203"/>
      </c:pivotFmt>
      <c:pivotFmt>
        <c:idx val="204"/>
      </c:pivotFmt>
      <c:pivotFmt>
        <c:idx val="205"/>
      </c:pivotFmt>
      <c:pivotFmt>
        <c:idx val="206"/>
      </c:pivotFmt>
      <c:pivotFmt>
        <c:idx val="207"/>
      </c:pivotFmt>
      <c:pivotFmt>
        <c:idx val="208"/>
      </c:pivotFmt>
      <c:pivotFmt>
        <c:idx val="209"/>
      </c:pivotFmt>
      <c:pivotFmt>
        <c:idx val="210"/>
      </c:pivotFmt>
      <c:pivotFmt>
        <c:idx val="211"/>
      </c:pivotFmt>
      <c:pivotFmt>
        <c:idx val="212"/>
      </c:pivotFmt>
      <c:pivotFmt>
        <c:idx val="213"/>
      </c:pivotFmt>
      <c:pivotFmt>
        <c:idx val="214"/>
      </c:pivotFmt>
      <c:pivotFmt>
        <c:idx val="215"/>
      </c:pivotFmt>
      <c:pivotFmt>
        <c:idx val="216"/>
      </c:pivotFmt>
      <c:pivotFmt>
        <c:idx val="217"/>
      </c:pivotFmt>
      <c:pivotFmt>
        <c:idx val="218"/>
      </c:pivotFmt>
      <c:pivotFmt>
        <c:idx val="219"/>
      </c:pivotFmt>
      <c:pivotFmt>
        <c:idx val="220"/>
      </c:pivotFmt>
      <c:pivotFmt>
        <c:idx val="221"/>
      </c:pivotFmt>
      <c:pivotFmt>
        <c:idx val="222"/>
      </c:pivotFmt>
      <c:pivotFmt>
        <c:idx val="223"/>
      </c:pivotFmt>
      <c:pivotFmt>
        <c:idx val="224"/>
      </c:pivotFmt>
      <c:pivotFmt>
        <c:idx val="225"/>
      </c:pivotFmt>
      <c:pivotFmt>
        <c:idx val="226"/>
      </c:pivotFmt>
      <c:pivotFmt>
        <c:idx val="227"/>
      </c:pivotFmt>
      <c:pivotFmt>
        <c:idx val="228"/>
      </c:pivotFmt>
      <c:pivotFmt>
        <c:idx val="229"/>
      </c:pivotFmt>
      <c:pivotFmt>
        <c:idx val="230"/>
      </c:pivotFmt>
      <c:pivotFmt>
        <c:idx val="231"/>
      </c:pivotFmt>
      <c:pivotFmt>
        <c:idx val="232"/>
      </c:pivotFmt>
      <c:pivotFmt>
        <c:idx val="233"/>
      </c:pivotFmt>
      <c:pivotFmt>
        <c:idx val="234"/>
      </c:pivotFmt>
      <c:pivotFmt>
        <c:idx val="235"/>
      </c:pivotFmt>
      <c:pivotFmt>
        <c:idx val="236"/>
      </c:pivotFmt>
      <c:pivotFmt>
        <c:idx val="237"/>
      </c:pivotFmt>
      <c:pivotFmt>
        <c:idx val="238"/>
      </c:pivotFmt>
      <c:pivotFmt>
        <c:idx val="239"/>
      </c:pivotFmt>
      <c:pivotFmt>
        <c:idx val="240"/>
      </c:pivotFmt>
      <c:pivotFmt>
        <c:idx val="241"/>
      </c:pivotFmt>
      <c:pivotFmt>
        <c:idx val="242"/>
      </c:pivotFmt>
      <c:pivotFmt>
        <c:idx val="243"/>
      </c:pivotFmt>
      <c:pivotFmt>
        <c:idx val="244"/>
      </c:pivotFmt>
      <c:pivotFmt>
        <c:idx val="245"/>
      </c:pivotFmt>
      <c:pivotFmt>
        <c:idx val="246"/>
      </c:pivotFmt>
      <c:pivotFmt>
        <c:idx val="247"/>
      </c:pivotFmt>
      <c:pivotFmt>
        <c:idx val="248"/>
      </c:pivotFmt>
      <c:pivotFmt>
        <c:idx val="249"/>
      </c:pivotFmt>
      <c:pivotFmt>
        <c:idx val="250"/>
      </c:pivotFmt>
      <c:pivotFmt>
        <c:idx val="251"/>
      </c:pivotFmt>
      <c:pivotFmt>
        <c:idx val="252"/>
      </c:pivotFmt>
      <c:pivotFmt>
        <c:idx val="253"/>
      </c:pivotFmt>
      <c:pivotFmt>
        <c:idx val="254"/>
      </c:pivotFmt>
      <c:pivotFmt>
        <c:idx val="255"/>
      </c:pivotFmt>
      <c:pivotFmt>
        <c:idx val="256"/>
      </c:pivotFmt>
      <c:pivotFmt>
        <c:idx val="257"/>
      </c:pivotFmt>
      <c:pivotFmt>
        <c:idx val="258"/>
      </c:pivotFmt>
      <c:pivotFmt>
        <c:idx val="259"/>
      </c:pivotFmt>
      <c:pivotFmt>
        <c:idx val="260"/>
      </c:pivotFmt>
      <c:pivotFmt>
        <c:idx val="261"/>
      </c:pivotFmt>
      <c:pivotFmt>
        <c:idx val="262"/>
      </c:pivotFmt>
      <c:pivotFmt>
        <c:idx val="263"/>
      </c:pivotFmt>
      <c:pivotFmt>
        <c:idx val="264"/>
      </c:pivotFmt>
      <c:pivotFmt>
        <c:idx val="265"/>
      </c:pivotFmt>
      <c:pivotFmt>
        <c:idx val="266"/>
      </c:pivotFmt>
      <c:pivotFmt>
        <c:idx val="267"/>
      </c:pivotFmt>
      <c:pivotFmt>
        <c:idx val="268"/>
      </c:pivotFmt>
      <c:pivotFmt>
        <c:idx val="269"/>
      </c:pivotFmt>
      <c:pivotFmt>
        <c:idx val="270"/>
      </c:pivotFmt>
      <c:pivotFmt>
        <c:idx val="271"/>
      </c:pivotFmt>
      <c:pivotFmt>
        <c:idx val="272"/>
      </c:pivotFmt>
      <c:pivotFmt>
        <c:idx val="273"/>
      </c:pivotFmt>
      <c:pivotFmt>
        <c:idx val="274"/>
      </c:pivotFmt>
      <c:pivotFmt>
        <c:idx val="275"/>
      </c:pivotFmt>
      <c:pivotFmt>
        <c:idx val="276"/>
      </c:pivotFmt>
      <c:pivotFmt>
        <c:idx val="277"/>
      </c:pivotFmt>
      <c:pivotFmt>
        <c:idx val="278"/>
      </c:pivotFmt>
      <c:pivotFmt>
        <c:idx val="279"/>
      </c:pivotFmt>
      <c:pivotFmt>
        <c:idx val="280"/>
      </c:pivotFmt>
      <c:pivotFmt>
        <c:idx val="281"/>
      </c:pivotFmt>
      <c:pivotFmt>
        <c:idx val="282"/>
      </c:pivotFmt>
      <c:pivotFmt>
        <c:idx val="283"/>
      </c:pivotFmt>
      <c:pivotFmt>
        <c:idx val="284"/>
      </c:pivotFmt>
      <c:pivotFmt>
        <c:idx val="285"/>
      </c:pivotFmt>
      <c:pivotFmt>
        <c:idx val="286"/>
      </c:pivotFmt>
      <c:pivotFmt>
        <c:idx val="287"/>
      </c:pivotFmt>
      <c:pivotFmt>
        <c:idx val="288"/>
      </c:pivotFmt>
      <c:pivotFmt>
        <c:idx val="289"/>
      </c:pivotFmt>
      <c:pivotFmt>
        <c:idx val="290"/>
      </c:pivotFmt>
      <c:pivotFmt>
        <c:idx val="291"/>
      </c:pivotFmt>
      <c:pivotFmt>
        <c:idx val="292"/>
      </c:pivotFmt>
      <c:pivotFmt>
        <c:idx val="293"/>
      </c:pivotFmt>
      <c:pivotFmt>
        <c:idx val="294"/>
      </c:pivotFmt>
      <c:pivotFmt>
        <c:idx val="295"/>
      </c:pivotFmt>
      <c:pivotFmt>
        <c:idx val="296"/>
      </c:pivotFmt>
      <c:pivotFmt>
        <c:idx val="297"/>
      </c:pivotFmt>
      <c:pivotFmt>
        <c:idx val="298"/>
      </c:pivotFmt>
      <c:pivotFmt>
        <c:idx val="299"/>
      </c:pivotFmt>
      <c:pivotFmt>
        <c:idx val="300"/>
      </c:pivotFmt>
      <c:pivotFmt>
        <c:idx val="301"/>
      </c:pivotFmt>
      <c:pivotFmt>
        <c:idx val="302"/>
      </c:pivotFmt>
      <c:pivotFmt>
        <c:idx val="303"/>
      </c:pivotFmt>
      <c:pivotFmt>
        <c:idx val="304"/>
      </c:pivotFmt>
      <c:pivotFmt>
        <c:idx val="305"/>
      </c:pivotFmt>
      <c:pivotFmt>
        <c:idx val="306"/>
      </c:pivotFmt>
      <c:pivotFmt>
        <c:idx val="307"/>
      </c:pivotFmt>
      <c:pivotFmt>
        <c:idx val="308"/>
      </c:pivotFmt>
      <c:pivotFmt>
        <c:idx val="309"/>
      </c:pivotFmt>
      <c:pivotFmt>
        <c:idx val="310"/>
      </c:pivotFmt>
      <c:pivotFmt>
        <c:idx val="311"/>
      </c:pivotFmt>
      <c:pivotFmt>
        <c:idx val="312"/>
      </c:pivotFmt>
      <c:pivotFmt>
        <c:idx val="313"/>
      </c:pivotFmt>
      <c:pivotFmt>
        <c:idx val="314"/>
      </c:pivotFmt>
      <c:pivotFmt>
        <c:idx val="315"/>
      </c:pivotFmt>
      <c:pivotFmt>
        <c:idx val="316"/>
      </c:pivotFmt>
      <c:pivotFmt>
        <c:idx val="317"/>
      </c:pivotFmt>
      <c:pivotFmt>
        <c:idx val="318"/>
      </c:pivotFmt>
      <c:pivotFmt>
        <c:idx val="319"/>
      </c:pivotFmt>
      <c:pivotFmt>
        <c:idx val="320"/>
      </c:pivotFmt>
      <c:pivotFmt>
        <c:idx val="321"/>
      </c:pivotFmt>
      <c:pivotFmt>
        <c:idx val="322"/>
      </c:pivotFmt>
      <c:pivotFmt>
        <c:idx val="323"/>
      </c:pivotFmt>
      <c:pivotFmt>
        <c:idx val="324"/>
      </c:pivotFmt>
      <c:pivotFmt>
        <c:idx val="325"/>
      </c:pivotFmt>
      <c:pivotFmt>
        <c:idx val="326"/>
      </c:pivotFmt>
      <c:pivotFmt>
        <c:idx val="327"/>
      </c:pivotFmt>
      <c:pivotFmt>
        <c:idx val="328"/>
      </c:pivotFmt>
      <c:pivotFmt>
        <c:idx val="329"/>
      </c:pivotFmt>
      <c:pivotFmt>
        <c:idx val="330"/>
      </c:pivotFmt>
      <c:pivotFmt>
        <c:idx val="331"/>
      </c:pivotFmt>
      <c:pivotFmt>
        <c:idx val="332"/>
      </c:pivotFmt>
      <c:pivotFmt>
        <c:idx val="33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33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33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3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37"/>
        <c:spPr>
          <a:solidFill>
            <a:schemeClr val="accent5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38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39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40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41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42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43"/>
      </c:pivotFmt>
      <c:pivotFmt>
        <c:idx val="344"/>
      </c:pivotFmt>
      <c:pivotFmt>
        <c:idx val="345"/>
      </c:pivotFmt>
      <c:pivotFmt>
        <c:idx val="346"/>
      </c:pivotFmt>
      <c:pivotFmt>
        <c:idx val="347"/>
      </c:pivotFmt>
      <c:pivotFmt>
        <c:idx val="348"/>
      </c:pivotFmt>
      <c:pivotFmt>
        <c:idx val="349"/>
      </c:pivotFmt>
      <c:pivotFmt>
        <c:idx val="350"/>
      </c:pivotFmt>
      <c:pivotFmt>
        <c:idx val="351"/>
      </c:pivotFmt>
      <c:pivotFmt>
        <c:idx val="352"/>
      </c:pivotFmt>
      <c:pivotFmt>
        <c:idx val="353"/>
      </c:pivotFmt>
      <c:pivotFmt>
        <c:idx val="354"/>
      </c:pivotFmt>
      <c:pivotFmt>
        <c:idx val="355"/>
      </c:pivotFmt>
      <c:pivotFmt>
        <c:idx val="356"/>
      </c:pivotFmt>
      <c:pivotFmt>
        <c:idx val="357"/>
      </c:pivotFmt>
      <c:pivotFmt>
        <c:idx val="358"/>
      </c:pivotFmt>
      <c:pivotFmt>
        <c:idx val="359"/>
      </c:pivotFmt>
      <c:pivotFmt>
        <c:idx val="360"/>
      </c:pivotFmt>
      <c:pivotFmt>
        <c:idx val="361"/>
      </c:pivotFmt>
      <c:pivotFmt>
        <c:idx val="362"/>
      </c:pivotFmt>
      <c:pivotFmt>
        <c:idx val="363"/>
      </c:pivotFmt>
      <c:pivotFmt>
        <c:idx val="364"/>
      </c:pivotFmt>
      <c:pivotFmt>
        <c:idx val="365"/>
      </c:pivotFmt>
      <c:pivotFmt>
        <c:idx val="366"/>
      </c:pivotFmt>
      <c:pivotFmt>
        <c:idx val="367"/>
      </c:pivotFmt>
      <c:pivotFmt>
        <c:idx val="368"/>
      </c:pivotFmt>
      <c:pivotFmt>
        <c:idx val="369"/>
      </c:pivotFmt>
      <c:pivotFmt>
        <c:idx val="370"/>
      </c:pivotFmt>
      <c:pivotFmt>
        <c:idx val="371"/>
      </c:pivotFmt>
      <c:pivotFmt>
        <c:idx val="372"/>
      </c:pivotFmt>
      <c:pivotFmt>
        <c:idx val="373"/>
      </c:pivotFmt>
      <c:pivotFmt>
        <c:idx val="374"/>
      </c:pivotFmt>
      <c:pivotFmt>
        <c:idx val="375"/>
      </c:pivotFmt>
      <c:pivotFmt>
        <c:idx val="376"/>
      </c:pivotFmt>
      <c:pivotFmt>
        <c:idx val="377"/>
      </c:pivotFmt>
      <c:pivotFmt>
        <c:idx val="378"/>
      </c:pivotFmt>
      <c:pivotFmt>
        <c:idx val="379"/>
      </c:pivotFmt>
      <c:pivotFmt>
        <c:idx val="380"/>
      </c:pivotFmt>
      <c:pivotFmt>
        <c:idx val="381"/>
      </c:pivotFmt>
      <c:pivotFmt>
        <c:idx val="382"/>
      </c:pivotFmt>
      <c:pivotFmt>
        <c:idx val="383"/>
      </c:pivotFmt>
      <c:pivotFmt>
        <c:idx val="384"/>
      </c:pivotFmt>
      <c:pivotFmt>
        <c:idx val="385"/>
      </c:pivotFmt>
      <c:pivotFmt>
        <c:idx val="386"/>
      </c:pivotFmt>
      <c:pivotFmt>
        <c:idx val="387"/>
      </c:pivotFmt>
      <c:pivotFmt>
        <c:idx val="388"/>
      </c:pivotFmt>
      <c:pivotFmt>
        <c:idx val="389"/>
      </c:pivotFmt>
      <c:pivotFmt>
        <c:idx val="390"/>
      </c:pivotFmt>
      <c:pivotFmt>
        <c:idx val="391"/>
      </c:pivotFmt>
      <c:pivotFmt>
        <c:idx val="392"/>
      </c:pivotFmt>
      <c:pivotFmt>
        <c:idx val="393"/>
      </c:pivotFmt>
      <c:pivotFmt>
        <c:idx val="394"/>
      </c:pivotFmt>
      <c:pivotFmt>
        <c:idx val="395"/>
      </c:pivotFmt>
      <c:pivotFmt>
        <c:idx val="396"/>
      </c:pivotFmt>
      <c:pivotFmt>
        <c:idx val="397"/>
      </c:pivotFmt>
      <c:pivotFmt>
        <c:idx val="398"/>
      </c:pivotFmt>
      <c:pivotFmt>
        <c:idx val="399"/>
      </c:pivotFmt>
      <c:pivotFmt>
        <c:idx val="400"/>
      </c:pivotFmt>
      <c:pivotFmt>
        <c:idx val="401"/>
      </c:pivotFmt>
      <c:pivotFmt>
        <c:idx val="402"/>
      </c:pivotFmt>
      <c:pivotFmt>
        <c:idx val="403"/>
      </c:pivotFmt>
      <c:pivotFmt>
        <c:idx val="404"/>
      </c:pivotFmt>
      <c:pivotFmt>
        <c:idx val="405"/>
      </c:pivotFmt>
      <c:pivotFmt>
        <c:idx val="406"/>
      </c:pivotFmt>
      <c:pivotFmt>
        <c:idx val="407"/>
      </c:pivotFmt>
      <c:pivotFmt>
        <c:idx val="408"/>
      </c:pivotFmt>
      <c:pivotFmt>
        <c:idx val="409"/>
      </c:pivotFmt>
      <c:pivotFmt>
        <c:idx val="410"/>
      </c:pivotFmt>
      <c:pivotFmt>
        <c:idx val="411"/>
      </c:pivotFmt>
      <c:pivotFmt>
        <c:idx val="412"/>
      </c:pivotFmt>
      <c:pivotFmt>
        <c:idx val="413"/>
      </c:pivotFmt>
      <c:pivotFmt>
        <c:idx val="414"/>
      </c:pivotFmt>
      <c:pivotFmt>
        <c:idx val="415"/>
      </c:pivotFmt>
      <c:pivotFmt>
        <c:idx val="416"/>
      </c:pivotFmt>
      <c:pivotFmt>
        <c:idx val="417"/>
      </c:pivotFmt>
      <c:pivotFmt>
        <c:idx val="418"/>
      </c:pivotFmt>
      <c:pivotFmt>
        <c:idx val="419"/>
      </c:pivotFmt>
      <c:pivotFmt>
        <c:idx val="420"/>
      </c:pivotFmt>
      <c:pivotFmt>
        <c:idx val="421"/>
      </c:pivotFmt>
      <c:pivotFmt>
        <c:idx val="422"/>
      </c:pivotFmt>
      <c:pivotFmt>
        <c:idx val="423"/>
      </c:pivotFmt>
      <c:pivotFmt>
        <c:idx val="424"/>
      </c:pivotFmt>
      <c:pivotFmt>
        <c:idx val="425"/>
      </c:pivotFmt>
      <c:pivotFmt>
        <c:idx val="426"/>
      </c:pivotFmt>
      <c:pivotFmt>
        <c:idx val="427"/>
      </c:pivotFmt>
      <c:pivotFmt>
        <c:idx val="428"/>
      </c:pivotFmt>
      <c:pivotFmt>
        <c:idx val="429"/>
      </c:pivotFmt>
      <c:pivotFmt>
        <c:idx val="430"/>
      </c:pivotFmt>
      <c:pivotFmt>
        <c:idx val="431"/>
      </c:pivotFmt>
      <c:pivotFmt>
        <c:idx val="432"/>
      </c:pivotFmt>
      <c:pivotFmt>
        <c:idx val="433"/>
      </c:pivotFmt>
      <c:pivotFmt>
        <c:idx val="434"/>
      </c:pivotFmt>
      <c:pivotFmt>
        <c:idx val="435"/>
      </c:pivotFmt>
      <c:pivotFmt>
        <c:idx val="436"/>
      </c:pivotFmt>
      <c:pivotFmt>
        <c:idx val="437"/>
      </c:pivotFmt>
      <c:pivotFmt>
        <c:idx val="438"/>
      </c:pivotFmt>
      <c:pivotFmt>
        <c:idx val="439"/>
      </c:pivotFmt>
      <c:pivotFmt>
        <c:idx val="440"/>
      </c:pivotFmt>
      <c:pivotFmt>
        <c:idx val="441"/>
      </c:pivotFmt>
      <c:pivotFmt>
        <c:idx val="442"/>
      </c:pivotFmt>
      <c:pivotFmt>
        <c:idx val="443"/>
      </c:pivotFmt>
      <c:pivotFmt>
        <c:idx val="444"/>
      </c:pivotFmt>
      <c:pivotFmt>
        <c:idx val="445"/>
      </c:pivotFmt>
      <c:pivotFmt>
        <c:idx val="446"/>
      </c:pivotFmt>
      <c:pivotFmt>
        <c:idx val="447"/>
      </c:pivotFmt>
      <c:pivotFmt>
        <c:idx val="448"/>
      </c:pivotFmt>
      <c:pivotFmt>
        <c:idx val="449"/>
      </c:pivotFmt>
      <c:pivotFmt>
        <c:idx val="450"/>
      </c:pivotFmt>
      <c:pivotFmt>
        <c:idx val="451"/>
      </c:pivotFmt>
      <c:pivotFmt>
        <c:idx val="452"/>
      </c:pivotFmt>
      <c:pivotFmt>
        <c:idx val="453"/>
      </c:pivotFmt>
      <c:pivotFmt>
        <c:idx val="454"/>
      </c:pivotFmt>
      <c:pivotFmt>
        <c:idx val="455"/>
      </c:pivotFmt>
      <c:pivotFmt>
        <c:idx val="456"/>
      </c:pivotFmt>
      <c:pivotFmt>
        <c:idx val="457"/>
      </c:pivotFmt>
      <c:pivotFmt>
        <c:idx val="458"/>
      </c:pivotFmt>
      <c:pivotFmt>
        <c:idx val="459"/>
      </c:pivotFmt>
      <c:pivotFmt>
        <c:idx val="460"/>
      </c:pivotFmt>
      <c:pivotFmt>
        <c:idx val="461"/>
      </c:pivotFmt>
      <c:pivotFmt>
        <c:idx val="462"/>
      </c:pivotFmt>
      <c:pivotFmt>
        <c:idx val="463"/>
      </c:pivotFmt>
      <c:pivotFmt>
        <c:idx val="464"/>
      </c:pivotFmt>
      <c:pivotFmt>
        <c:idx val="465"/>
      </c:pivotFmt>
      <c:pivotFmt>
        <c:idx val="466"/>
      </c:pivotFmt>
      <c:pivotFmt>
        <c:idx val="467"/>
      </c:pivotFmt>
      <c:pivotFmt>
        <c:idx val="468"/>
      </c:pivotFmt>
      <c:pivotFmt>
        <c:idx val="469"/>
      </c:pivotFmt>
      <c:pivotFmt>
        <c:idx val="470"/>
      </c:pivotFmt>
      <c:pivotFmt>
        <c:idx val="471"/>
      </c:pivotFmt>
      <c:pivotFmt>
        <c:idx val="472"/>
      </c:pivotFmt>
      <c:pivotFmt>
        <c:idx val="473"/>
      </c:pivotFmt>
      <c:pivotFmt>
        <c:idx val="474"/>
      </c:pivotFmt>
      <c:pivotFmt>
        <c:idx val="475"/>
      </c:pivotFmt>
      <c:pivotFmt>
        <c:idx val="476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77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78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79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0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1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2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3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4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5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6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7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8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89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0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1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2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3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4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5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6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9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98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499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500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1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09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0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1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2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3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4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5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6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7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8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19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0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1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2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3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4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5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6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7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8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29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0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1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2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3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4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5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6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7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8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39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0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1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4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54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54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7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8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49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0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1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2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3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4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5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6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7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8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59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0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1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2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3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4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5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6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7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8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69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0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1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2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3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4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5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6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7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8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79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0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1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2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3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4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5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6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8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88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589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590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1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99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0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1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2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3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4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5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6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7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8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09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0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1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2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3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4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5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6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7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8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19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0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1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2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3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4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5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6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7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8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29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0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1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3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63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63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7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8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39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0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1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2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3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4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5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6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7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8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49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0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1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2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3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4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5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6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7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8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59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0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1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2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3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4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5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6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7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8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69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0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1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2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3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4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5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6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7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78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679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680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1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89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0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1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2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3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4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5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6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7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8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99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0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1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2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3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4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5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6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7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8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09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0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1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2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3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4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5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6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7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8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19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0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1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2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72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72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7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8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29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0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1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2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3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4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5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6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7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8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39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0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1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2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3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4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5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6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7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8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49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0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1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2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3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4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5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6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7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8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59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0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1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2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3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4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5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6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6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68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769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770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1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79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0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1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2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3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4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5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6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7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8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89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0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1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2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3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4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5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6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7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8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99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0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1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2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3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4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5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6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7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8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09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0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1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1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814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815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6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7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8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19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0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1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2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3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4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5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6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7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8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29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0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1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2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3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4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5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6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7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8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39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0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1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2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3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4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5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6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7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8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49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0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1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2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3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4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5"/>
        <c:spPr>
          <a:solidFill>
            <a:schemeClr val="accent3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6"/>
        <c:spPr>
          <a:solidFill>
            <a:schemeClr val="accent5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5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58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859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860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1"/>
        <c:spPr>
          <a:solidFill>
            <a:schemeClr val="accent3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2"/>
        <c:spPr>
          <a:solidFill>
            <a:schemeClr val="accent1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3"/>
        <c:spPr>
          <a:solidFill>
            <a:schemeClr val="accent3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4"/>
        <c:spPr>
          <a:solidFill>
            <a:schemeClr val="accent5">
              <a:lumMod val="80000"/>
              <a:lumOff val="2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5"/>
        <c:spPr>
          <a:solidFill>
            <a:schemeClr val="accent1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6"/>
        <c:spPr>
          <a:solidFill>
            <a:schemeClr val="accent3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7"/>
        <c:spPr>
          <a:solidFill>
            <a:schemeClr val="accent5">
              <a:lumMod val="8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8"/>
        <c:spPr>
          <a:solidFill>
            <a:schemeClr val="accent1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69"/>
        <c:spPr>
          <a:solidFill>
            <a:schemeClr val="accent3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0"/>
        <c:spPr>
          <a:solidFill>
            <a:schemeClr val="accent5">
              <a:lumMod val="60000"/>
              <a:lumOff val="4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1"/>
        <c:spPr>
          <a:solidFill>
            <a:schemeClr val="accent1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2"/>
        <c:spPr>
          <a:solidFill>
            <a:schemeClr val="accent3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3"/>
        <c:spPr>
          <a:solidFill>
            <a:schemeClr val="accent5">
              <a:lumMod val="5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4"/>
        <c:spPr>
          <a:solidFill>
            <a:schemeClr val="accent1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5"/>
        <c:spPr>
          <a:solidFill>
            <a:schemeClr val="accent3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6"/>
        <c:spPr>
          <a:solidFill>
            <a:schemeClr val="accent5">
              <a:lumMod val="70000"/>
              <a:lumOff val="3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7"/>
        <c:spPr>
          <a:solidFill>
            <a:schemeClr val="accent1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8"/>
        <c:spPr>
          <a:solidFill>
            <a:schemeClr val="accent3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79"/>
        <c:spPr>
          <a:solidFill>
            <a:schemeClr val="accent5">
              <a:lumMod val="7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80"/>
        <c:spPr>
          <a:solidFill>
            <a:schemeClr val="accent1">
              <a:lumMod val="50000"/>
              <a:lumOff val="50000"/>
            </a:schemeClr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7.8993735748541474E-2"/>
          <c:y val="3.1689478277027582E-2"/>
          <c:w val="0.54776767180857677"/>
          <c:h val="0.73087376425676642"/>
        </c:manualLayout>
      </c:layout>
      <c:pieChart>
        <c:varyColors val="1"/>
        <c:ser>
          <c:idx val="0"/>
          <c:order val="0"/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E05-4275-BD83-62488B3FA7A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E05-4275-BD83-62488B3FA7A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E05-4275-BD83-62488B3FA7A1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E05-4275-BD83-62488B3FA7A1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E05-4275-BD83-62488B3FA7A1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E05-4275-BD83-62488B3FA7A1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E05-4275-BD83-62488B3FA7A1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E05-4275-BD83-62488B3FA7A1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E05-4275-BD83-62488B3FA7A1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E05-4275-BD83-62488B3FA7A1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E05-4275-BD83-62488B3FA7A1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7E05-4275-BD83-62488B3FA7A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7E05-4275-BD83-62488B3FA7A1}"/>
              </c:ext>
            </c:extLst>
          </c:dPt>
          <c:dPt>
            <c:idx val="1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7E05-4275-BD83-62488B3FA7A1}"/>
              </c:ext>
            </c:extLst>
          </c:dPt>
          <c:dPt>
            <c:idx val="1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7E05-4275-BD83-62488B3FA7A1}"/>
              </c:ext>
            </c:extLst>
          </c:dPt>
          <c:dPt>
            <c:idx val="15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7E05-4275-BD83-62488B3FA7A1}"/>
              </c:ext>
            </c:extLst>
          </c:dPt>
          <c:dPt>
            <c:idx val="16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7E05-4275-BD83-62488B3FA7A1}"/>
              </c:ext>
            </c:extLst>
          </c:dPt>
          <c:dPt>
            <c:idx val="17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7E05-4275-BD83-62488B3FA7A1}"/>
              </c:ext>
            </c:extLst>
          </c:dPt>
          <c:dPt>
            <c:idx val="18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7E05-4275-BD83-62488B3FA7A1}"/>
              </c:ext>
            </c:extLst>
          </c:dPt>
          <c:dPt>
            <c:idx val="19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7E05-4275-BD83-62488B3FA7A1}"/>
              </c:ext>
            </c:extLst>
          </c:dPt>
          <c:dPt>
            <c:idx val="2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7E05-4275-BD83-62488B3FA7A1}"/>
              </c:ext>
            </c:extLst>
          </c:dPt>
          <c:dPt>
            <c:idx val="21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7E05-4275-BD83-62488B3FA7A1}"/>
              </c:ext>
            </c:extLst>
          </c:dPt>
          <c:dPt>
            <c:idx val="22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7E05-4275-BD83-62488B3FA7A1}"/>
              </c:ext>
            </c:extLst>
          </c:dPt>
          <c:dPt>
            <c:idx val="23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7E05-4275-BD83-62488B3FA7A1}"/>
              </c:ext>
            </c:extLst>
          </c:dPt>
          <c:dPt>
            <c:idx val="24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7E05-4275-BD83-62488B3FA7A1}"/>
              </c:ext>
            </c:extLst>
          </c:dPt>
          <c:dPt>
            <c:idx val="25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7E05-4275-BD83-62488B3FA7A1}"/>
              </c:ext>
            </c:extLst>
          </c:dPt>
          <c:dPt>
            <c:idx val="26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7E05-4275-BD83-62488B3FA7A1}"/>
              </c:ext>
            </c:extLst>
          </c:dPt>
          <c:dPt>
            <c:idx val="27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7E05-4275-BD83-62488B3FA7A1}"/>
              </c:ext>
            </c:extLst>
          </c:dPt>
          <c:dPt>
            <c:idx val="28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7E05-4275-BD83-62488B3FA7A1}"/>
              </c:ext>
            </c:extLst>
          </c:dPt>
          <c:dPt>
            <c:idx val="29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7E05-4275-BD83-62488B3FA7A1}"/>
              </c:ext>
            </c:extLst>
          </c:dPt>
          <c:dPt>
            <c:idx val="3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7E05-4275-BD83-62488B3FA7A1}"/>
              </c:ext>
            </c:extLst>
          </c:dPt>
          <c:dPt>
            <c:idx val="31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7E05-4275-BD83-62488B3FA7A1}"/>
              </c:ext>
            </c:extLst>
          </c:dPt>
          <c:dPt>
            <c:idx val="32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7E05-4275-BD83-62488B3FA7A1}"/>
              </c:ext>
            </c:extLst>
          </c:dPt>
          <c:dPt>
            <c:idx val="33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7E05-4275-BD83-62488B3FA7A1}"/>
              </c:ext>
            </c:extLst>
          </c:dPt>
          <c:dPt>
            <c:idx val="3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7E05-4275-BD83-62488B3FA7A1}"/>
              </c:ext>
            </c:extLst>
          </c:dPt>
          <c:dPt>
            <c:idx val="35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7E05-4275-BD83-62488B3FA7A1}"/>
              </c:ext>
            </c:extLst>
          </c:dPt>
          <c:dPt>
            <c:idx val="36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7E05-4275-BD83-62488B3FA7A1}"/>
              </c:ext>
            </c:extLst>
          </c:dPt>
          <c:dPt>
            <c:idx val="37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7E05-4275-BD83-62488B3FA7A1}"/>
              </c:ext>
            </c:extLst>
          </c:dPt>
          <c:dPt>
            <c:idx val="38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7E05-4275-BD83-62488B3FA7A1}"/>
              </c:ext>
            </c:extLst>
          </c:dPt>
          <c:dPt>
            <c:idx val="39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7E05-4275-BD83-62488B3FA7A1}"/>
              </c:ext>
            </c:extLst>
          </c:dPt>
          <c:dPt>
            <c:idx val="4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7E05-4275-BD83-62488B3FA7A1}"/>
              </c:ext>
            </c:extLst>
          </c:dPt>
          <c:dPt>
            <c:idx val="4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7E05-4275-BD83-62488B3FA7A1}"/>
              </c:ext>
            </c:extLst>
          </c:dPt>
          <c:dPt>
            <c:idx val="42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5-7E05-4275-BD83-62488B3FA7A1}"/>
              </c:ext>
            </c:extLst>
          </c:dPt>
          <c:dPt>
            <c:idx val="43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7-7E05-4275-BD83-62488B3FA7A1}"/>
              </c:ext>
            </c:extLst>
          </c:dPt>
          <c:dPt>
            <c:idx val="4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9-7E05-4275-BD83-62488B3FA7A1}"/>
              </c:ext>
            </c:extLst>
          </c:dPt>
          <c:dPt>
            <c:idx val="45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B-7E05-4275-BD83-62488B3FA7A1}"/>
              </c:ext>
            </c:extLst>
          </c:dPt>
          <c:dPt>
            <c:idx val="46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D-7E05-4275-BD83-62488B3FA7A1}"/>
              </c:ext>
            </c:extLst>
          </c:dPt>
          <c:dPt>
            <c:idx val="47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F-7E05-4275-BD83-62488B3FA7A1}"/>
              </c:ext>
            </c:extLst>
          </c:dPt>
          <c:dPt>
            <c:idx val="48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1-7E05-4275-BD83-62488B3FA7A1}"/>
              </c:ext>
            </c:extLst>
          </c:dPt>
          <c:dPt>
            <c:idx val="49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3-7E05-4275-BD83-62488B3FA7A1}"/>
              </c:ext>
            </c:extLst>
          </c:dPt>
          <c:dPt>
            <c:idx val="50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5-7E05-4275-BD83-62488B3FA7A1}"/>
              </c:ext>
            </c:extLst>
          </c:dPt>
          <c:dPt>
            <c:idx val="51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7-7E05-4275-BD83-62488B3FA7A1}"/>
              </c:ext>
            </c:extLst>
          </c:dPt>
          <c:dPt>
            <c:idx val="52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9-7E05-4275-BD83-62488B3FA7A1}"/>
              </c:ext>
            </c:extLst>
          </c:dPt>
          <c:dPt>
            <c:idx val="53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B-7E05-4275-BD83-62488B3FA7A1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D-7E05-4275-BD83-62488B3FA7A1}"/>
              </c:ext>
            </c:extLst>
          </c:dPt>
          <c:dPt>
            <c:idx val="55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F-7E05-4275-BD83-62488B3FA7A1}"/>
              </c:ext>
            </c:extLst>
          </c:dPt>
          <c:dPt>
            <c:idx val="56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1-7E05-4275-BD83-62488B3FA7A1}"/>
              </c:ext>
            </c:extLst>
          </c:dPt>
          <c:cat>
            <c:strRef>
              <c:f>Sheet1!$A$1:$A$5</c:f>
              <c:strCache>
                <c:ptCount val="5"/>
                <c:pt idx="0">
                  <c:v>User devices</c:v>
                </c:pt>
                <c:pt idx="1">
                  <c:v>TVs, TV networks, and consumer electronics</c:v>
                </c:pt>
                <c:pt idx="2">
                  <c:v>Networks</c:v>
                </c:pt>
                <c:pt idx="3">
                  <c:v>Data centres</c:v>
                </c:pt>
                <c:pt idx="4">
                  <c:v>Cryptocurrencies in 2019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37</c:v>
                </c:pt>
                <c:pt idx="1">
                  <c:v>34</c:v>
                </c:pt>
                <c:pt idx="2">
                  <c:v>14</c:v>
                </c:pt>
                <c:pt idx="3">
                  <c:v>10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2-7E05-4275-BD83-62488B3FA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0.95095</cdr:x>
      <cdr:y>0.1726</cdr:y>
    </cdr:from>
    <cdr:to>
      <cdr:x>0.99398</cdr:x>
      <cdr:y>0.22398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8844643" y="1048550"/>
          <a:ext cx="400210" cy="3121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>
            <a:latin typeface="Agency FB" panose="020B0503020202020204" pitchFamily="34" charset="0"/>
          </a:endParaRP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8T12:48:49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601E3-0F1C-4268-8865-9342A37B391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EC8AA-FAD7-4D76-B588-78A1998C7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651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Section 1 : Setting the broader context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B0D34-A627-4C52-88FF-0A182D8B646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033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If we replace</a:t>
            </a:r>
            <a:r>
              <a:rPr lang="en-GB" baseline="0"/>
              <a:t> our energy supply with primarily solar energy</a:t>
            </a:r>
          </a:p>
          <a:p>
            <a:endParaRPr lang="en-GB" baseline="0"/>
          </a:p>
          <a:p>
            <a:r>
              <a:rPr lang="en-GB" baseline="0"/>
              <a:t>We are only harnessing about 1/7000</a:t>
            </a:r>
            <a:r>
              <a:rPr lang="en-GB" baseline="30000"/>
              <a:t>th</a:t>
            </a:r>
            <a:r>
              <a:rPr lang="en-GB" baseline="0"/>
              <a:t> of the worlds sunlight at the moment</a:t>
            </a:r>
          </a:p>
          <a:p>
            <a:r>
              <a:rPr lang="en-GB" baseline="0"/>
              <a:t>If there was a blob of solar panels as big as the dot on the map (0.1% of the world’s surface area), it would capture our entire energy supply at the moment</a:t>
            </a:r>
          </a:p>
          <a:p>
            <a:r>
              <a:rPr lang="en-GB" baseline="0"/>
              <a:t>Solar panels are getting cheaper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3A48-77E0-4693-A05C-D1B6148A3E0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672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If we keep growing energy supply</a:t>
            </a:r>
            <a:r>
              <a:rPr lang="en-GB" baseline="0"/>
              <a:t> at the current rate of 2.4% per year, by 2323 the entire land area of the earth, and then some, would have to be covered in solar panels to maintain solar energy supply</a:t>
            </a:r>
          </a:p>
          <a:p>
            <a:r>
              <a:rPr lang="en-GB" b="1" baseline="0"/>
              <a:t>This is to illustrate: we need to manage our growth in energy supply</a:t>
            </a:r>
          </a:p>
          <a:p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3A48-77E0-4693-A05C-D1B6148A3E0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64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Sticking with the subject of solar power, who gets the sunlight?</a:t>
            </a:r>
          </a:p>
          <a:p>
            <a:r>
              <a:rPr lang="en-GB"/>
              <a:t>This map</a:t>
            </a:r>
            <a:r>
              <a:rPr lang="en-GB" baseline="0"/>
              <a:t> is not so optimistic for some regions (UK, Bangladesh, Holland etc.)</a:t>
            </a:r>
          </a:p>
          <a:p>
            <a:r>
              <a:rPr lang="en-GB" baseline="0"/>
              <a:t>We cannot rely just on solar power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3A48-77E0-4693-A05C-D1B6148A3E0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95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More or less, the countries with</a:t>
            </a:r>
            <a:r>
              <a:rPr lang="en-GB" baseline="0"/>
              <a:t> the most to lose in terms of the fossil fuel industry have the best switchover possibilities to solar energy.</a:t>
            </a:r>
          </a:p>
          <a:p>
            <a:r>
              <a:rPr lang="en-GB" baseline="0"/>
              <a:t>What they might lose by leaving their coal in the ground will surely be outweighed by their renewable energy abundance.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3A48-77E0-4693-A05C-D1B6148A3E0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127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Wind can become a significant part of the energy mix, although it is much more limited than solar power, and at least as temperamental. </a:t>
            </a:r>
            <a:r>
              <a:rPr lang="en-GB" baseline="0"/>
              <a:t>(however this graph is potentially encouraging to people in the UK).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3A48-77E0-4693-A05C-D1B6148A3E0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693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3A48-77E0-4693-A05C-D1B6148A3E0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57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These are some of the issues facing our</a:t>
            </a:r>
            <a:r>
              <a:rPr lang="en-GB" baseline="0"/>
              <a:t> planet today</a:t>
            </a:r>
            <a:endParaRPr lang="en-GB"/>
          </a:p>
          <a:p>
            <a:pPr marL="171450" indent="-171450">
              <a:buFont typeface="Arial" charset="0"/>
              <a:buChar char="•"/>
            </a:pPr>
            <a:r>
              <a:rPr lang="en-GB"/>
              <a:t>Biodiversity loss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Plastic pollution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Feeding the global population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Inequality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Diet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Antibiotic resistance (2/3</a:t>
            </a:r>
            <a:r>
              <a:rPr lang="en-GB" baseline="0"/>
              <a:t> of antibiotics globally are fed to animals)</a:t>
            </a:r>
          </a:p>
          <a:p>
            <a:pPr marL="171450" indent="-171450">
              <a:buFont typeface="Arial" charset="0"/>
              <a:buChar char="•"/>
            </a:pPr>
            <a:r>
              <a:rPr lang="en-GB" baseline="0"/>
              <a:t>Energy</a:t>
            </a:r>
          </a:p>
          <a:p>
            <a:r>
              <a:rPr lang="en-GB" baseline="0"/>
              <a:t>This leads on into other things that we need to consider to deal with these issues</a:t>
            </a:r>
          </a:p>
          <a:p>
            <a:pPr marL="171450" indent="-171450">
              <a:buFont typeface="Arial" charset="0"/>
              <a:buChar char="•"/>
            </a:pPr>
            <a:r>
              <a:rPr lang="en-GB" baseline="0"/>
              <a:t>Truth and trust: 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There is more complexity in the world than we have ever had to deal with, so our view of the truth needs to be clearer than ever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We must insist on truth from our leaders and the media, and question whether our information sources are worthy of our trust</a:t>
            </a:r>
          </a:p>
          <a:p>
            <a:pPr marL="171450" lvl="0" indent="-171450">
              <a:buFont typeface="Arial" charset="0"/>
              <a:buChar char="•"/>
            </a:pPr>
            <a:r>
              <a:rPr lang="en-GB" baseline="0"/>
              <a:t>Inequality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Without addressing inequality, global agreements and cooperation required to tackle climate change will not be possible</a:t>
            </a:r>
          </a:p>
          <a:p>
            <a:pPr marL="171450" lvl="0" indent="-171450">
              <a:buFont typeface="Arial" charset="0"/>
              <a:buChar char="•"/>
            </a:pPr>
            <a:r>
              <a:rPr lang="en-GB" baseline="0"/>
              <a:t>Growth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Is growth the root of all evil?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Is all growth bad?</a:t>
            </a:r>
          </a:p>
          <a:p>
            <a:pPr marL="171450" lvl="0" indent="-171450">
              <a:buFont typeface="Arial" charset="0"/>
              <a:buChar char="•"/>
            </a:pPr>
            <a:r>
              <a:rPr lang="en-GB" baseline="0"/>
              <a:t>Values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There may be some values that we must all adopt in order to make widespread changes</a:t>
            </a:r>
          </a:p>
          <a:p>
            <a:pPr marL="171450" lvl="0" indent="-171450">
              <a:buFont typeface="Arial" charset="0"/>
              <a:buChar char="•"/>
            </a:pPr>
            <a:r>
              <a:rPr lang="en-GB" baseline="0"/>
              <a:t>Human thought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Maybe we urgently need to become better at certain types of thinking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3A48-77E0-4693-A05C-D1B6148A3E02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202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These are some of the issues facing our</a:t>
            </a:r>
            <a:r>
              <a:rPr lang="en-GB" baseline="0"/>
              <a:t> planet today</a:t>
            </a:r>
            <a:endParaRPr lang="en-GB"/>
          </a:p>
          <a:p>
            <a:pPr marL="171450" indent="-171450">
              <a:buFont typeface="Arial" charset="0"/>
              <a:buChar char="•"/>
            </a:pPr>
            <a:r>
              <a:rPr lang="en-GB"/>
              <a:t>Biodiversity loss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Plastic pollution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Feeding the global population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Inequality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Diet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Antibiotic resistance (2/3</a:t>
            </a:r>
            <a:r>
              <a:rPr lang="en-GB" baseline="0"/>
              <a:t> of antibiotics globally are fed to animals)</a:t>
            </a:r>
          </a:p>
          <a:p>
            <a:pPr marL="171450" indent="-171450">
              <a:buFont typeface="Arial" charset="0"/>
              <a:buChar char="•"/>
            </a:pPr>
            <a:r>
              <a:rPr lang="en-GB" baseline="0"/>
              <a:t>Energy</a:t>
            </a:r>
          </a:p>
          <a:p>
            <a:r>
              <a:rPr lang="en-GB" baseline="0"/>
              <a:t>This leads on into other things that we need to consider to deal with these issues</a:t>
            </a:r>
          </a:p>
          <a:p>
            <a:pPr marL="171450" indent="-171450">
              <a:buFont typeface="Arial" charset="0"/>
              <a:buChar char="•"/>
            </a:pPr>
            <a:r>
              <a:rPr lang="en-GB" baseline="0"/>
              <a:t>Truth and trust: 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There is more complexity in the world than we have ever had to deal with, so our view of the truth needs to be clearer than ever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We must insist on truth from our leaders and the media, and question whether our information sources are worthy of our trust</a:t>
            </a:r>
          </a:p>
          <a:p>
            <a:pPr marL="171450" lvl="0" indent="-171450">
              <a:buFont typeface="Arial" charset="0"/>
              <a:buChar char="•"/>
            </a:pPr>
            <a:r>
              <a:rPr lang="en-GB" baseline="0"/>
              <a:t>Inequality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Without addressing inequality, global agreements and cooperation required to tackle climate change will not be possible</a:t>
            </a:r>
          </a:p>
          <a:p>
            <a:pPr marL="171450" lvl="0" indent="-171450">
              <a:buFont typeface="Arial" charset="0"/>
              <a:buChar char="•"/>
            </a:pPr>
            <a:r>
              <a:rPr lang="en-GB" baseline="0"/>
              <a:t>Growth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Is growth the root of all evil?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Is all growth bad?</a:t>
            </a:r>
          </a:p>
          <a:p>
            <a:pPr marL="171450" lvl="0" indent="-171450">
              <a:buFont typeface="Arial" charset="0"/>
              <a:buChar char="•"/>
            </a:pPr>
            <a:r>
              <a:rPr lang="en-GB" baseline="0"/>
              <a:t>Values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There may be some values that we must all adopt in order to make widespread changes</a:t>
            </a:r>
          </a:p>
          <a:p>
            <a:pPr marL="171450" lvl="0" indent="-171450">
              <a:buFont typeface="Arial" charset="0"/>
              <a:buChar char="•"/>
            </a:pPr>
            <a:r>
              <a:rPr lang="en-GB" baseline="0"/>
              <a:t>Human thought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Maybe we urgently need to become better at certain types of thinking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3A48-77E0-4693-A05C-D1B6148A3E02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4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These are some of the issues facing our</a:t>
            </a:r>
            <a:r>
              <a:rPr lang="en-GB" baseline="0"/>
              <a:t> planet today</a:t>
            </a:r>
            <a:endParaRPr lang="en-GB"/>
          </a:p>
          <a:p>
            <a:pPr marL="171450" indent="-171450">
              <a:buFont typeface="Arial" charset="0"/>
              <a:buChar char="•"/>
            </a:pPr>
            <a:r>
              <a:rPr lang="en-GB"/>
              <a:t>Biodiversity loss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Plastic pollution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Feeding the global population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Inequality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Diet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Antibiotic resistance (2/3</a:t>
            </a:r>
            <a:r>
              <a:rPr lang="en-GB" baseline="0"/>
              <a:t> of antibiotics globally are fed to animals)</a:t>
            </a:r>
          </a:p>
          <a:p>
            <a:pPr marL="171450" indent="-171450">
              <a:buFont typeface="Arial" charset="0"/>
              <a:buChar char="•"/>
            </a:pPr>
            <a:r>
              <a:rPr lang="en-GB" baseline="0"/>
              <a:t>Energy</a:t>
            </a:r>
          </a:p>
          <a:p>
            <a:r>
              <a:rPr lang="en-GB" baseline="0"/>
              <a:t>This leads on into other things that we need to consider to deal with these issues</a:t>
            </a:r>
          </a:p>
          <a:p>
            <a:pPr marL="171450" indent="-171450">
              <a:buFont typeface="Arial" charset="0"/>
              <a:buChar char="•"/>
            </a:pPr>
            <a:r>
              <a:rPr lang="en-GB" baseline="0"/>
              <a:t>Truth and trust: 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There is more complexity in the world than we have ever had to deal with, so our view of the truth needs to be clearer than ever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We must insist on truth from our leaders and the media, and question whether our information sources are worthy of our trust</a:t>
            </a:r>
          </a:p>
          <a:p>
            <a:pPr marL="171450" lvl="0" indent="-171450">
              <a:buFont typeface="Arial" charset="0"/>
              <a:buChar char="•"/>
            </a:pPr>
            <a:r>
              <a:rPr lang="en-GB" baseline="0"/>
              <a:t>Inequality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Without addressing inequality, global agreements and cooperation required to tackle climate change will not be possible</a:t>
            </a:r>
          </a:p>
          <a:p>
            <a:pPr marL="171450" lvl="0" indent="-171450">
              <a:buFont typeface="Arial" charset="0"/>
              <a:buChar char="•"/>
            </a:pPr>
            <a:r>
              <a:rPr lang="en-GB" baseline="0"/>
              <a:t>Growth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Is growth the root of all evil?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Is all growth bad?</a:t>
            </a:r>
          </a:p>
          <a:p>
            <a:pPr marL="171450" lvl="0" indent="-171450">
              <a:buFont typeface="Arial" charset="0"/>
              <a:buChar char="•"/>
            </a:pPr>
            <a:r>
              <a:rPr lang="en-GB" baseline="0"/>
              <a:t>Values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There may be some values that we must all adopt in order to make widespread changes</a:t>
            </a:r>
          </a:p>
          <a:p>
            <a:pPr marL="171450" lvl="0" indent="-171450">
              <a:buFont typeface="Arial" charset="0"/>
              <a:buChar char="•"/>
            </a:pPr>
            <a:r>
              <a:rPr lang="en-GB" baseline="0"/>
              <a:t>Human thought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Maybe we urgently need to become better at certain types of thinking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3A48-77E0-4693-A05C-D1B6148A3E02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885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 the age of misinformation we need to adjust our</a:t>
            </a:r>
            <a:r>
              <a:rPr lang="en-GB" baseline="0"/>
              <a:t> thinking skills to raise our defences against fake news</a:t>
            </a:r>
          </a:p>
          <a:p>
            <a:r>
              <a:rPr lang="en-GB" baseline="0"/>
              <a:t>Who can we trust to tell the truth?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3A48-77E0-4693-A05C-D1B6148A3E02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14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93A48-77E0-4693-A05C-D1B6148A3E0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811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The climate emergency is a global challenge that demands a global solution – and it is easy to feel that our own individual action is of no consequence.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It’s easy, too, to fall for the line that is often spun by politicans opposed to taking climate action – that ‘sacrifices’ made by the UK make no difference, as our CO2 emissions are tiny compared to China or the USA.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But that’s not a reasonable response. 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The UK is responsible for one per cent of global emissions, and cutting those in half, and driving to net zero, has a real impact, both of itself and as a global pathway.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And each one of us – as individuals – can be a meaningful force for change, both by cutting our personal carbon and exerting pressure on our workplaces and schools, our councils and governments, and on companies and corporations.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AFA3F-1B0D-488D-AA4B-2DD026ADD7C6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44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The climate emergency is a global challenge that demands a global solution – and it is easy to feel that our own individual action is of no consequence.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It’s easy, too, to fall for the line that is often spun by politicans opposed to taking climate action – that ‘sacrifices’ made by the UK make no difference, as our CO2 emissions are tiny compared to China or the USA.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But that’s not a reasonable response. 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The UK is responsible for one per cent of global emissions, and cutting those in half, and driving to net zero, has a real impact, both of itself and as a global pathway. 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And each one of us – as individuals – can be a meaningful force for change, both by cutting our personal carbon and exerting pressure on our workplaces and schools, our councils and governments, and on companies and corporations.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AFA3F-1B0D-488D-AA4B-2DD026ADD7C6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21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We need to imagine our future</a:t>
            </a:r>
          </a:p>
          <a:p>
            <a:r>
              <a:rPr lang="en-GB"/>
              <a:t>BETTER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E813D-17B5-7A40-A524-F4E215EDEBE1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02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B0D34-A627-4C52-88FF-0A182D8B646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975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GB" sz="1100"/>
              <a:t>Global</a:t>
            </a:r>
            <a:r>
              <a:rPr lang="en-GB" sz="1100" baseline="0"/>
              <a:t> e</a:t>
            </a:r>
            <a:r>
              <a:rPr lang="en-GB" sz="1100"/>
              <a:t>nergy</a:t>
            </a:r>
            <a:r>
              <a:rPr lang="en-GB" sz="1100" baseline="0"/>
              <a:t> use over time from 1850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100" baseline="0"/>
              <a:t>As a species, our total energy use has been rising for millennia; almost every year we have used more energy than the year before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100" baseline="0"/>
              <a:t>The rate of growth in energy use has also increased</a:t>
            </a:r>
            <a:endParaRPr lang="en-GB" sz="110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1100" baseline="0"/>
              <a:t>Between 200 and 50 years ago, energy use rose at only around 1% per year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100"/>
              <a:t>For</a:t>
            </a:r>
            <a:r>
              <a:rPr lang="en-GB" sz="1100" baseline="0"/>
              <a:t> the last 50 years or so, increase in g</a:t>
            </a:r>
            <a:r>
              <a:rPr lang="en-GB" sz="1100"/>
              <a:t>lobal energy use has averaged</a:t>
            </a:r>
            <a:r>
              <a:rPr lang="en-GB" sz="1100" baseline="0"/>
              <a:t> </a:t>
            </a:r>
            <a:r>
              <a:rPr lang="en-GB" sz="1100"/>
              <a:t>at 2.4%</a:t>
            </a:r>
            <a:r>
              <a:rPr lang="en-GB" sz="1100" baseline="0"/>
              <a:t> per year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100" baseline="0"/>
              <a:t>Energy growth, innovation and efficiency improvements have always gone hand in hand</a:t>
            </a:r>
          </a:p>
          <a:p>
            <a:pPr marL="171450" indent="-171450">
              <a:buFont typeface="Arial" charset="0"/>
              <a:buChar char="•"/>
            </a:pPr>
            <a:endParaRPr lang="en-GB" baseline="0"/>
          </a:p>
          <a:p>
            <a:pPr marL="0" indent="0">
              <a:buFont typeface="Arial" charset="0"/>
              <a:buNone/>
            </a:pPr>
            <a:endParaRPr lang="en-GB" baseline="0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3A48-77E0-4693-A05C-D1B6148A3E0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836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/>
              <a:t>For a long time</a:t>
            </a:r>
            <a:r>
              <a:rPr lang="en-GB" baseline="0"/>
              <a:t> increases in energy use didn’t matter too much because the planet was a big, robust place, compared to our small species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Our</a:t>
            </a:r>
            <a:r>
              <a:rPr lang="en-GB" baseline="0"/>
              <a:t> rise in energy use has suddenly, recently, and accidentally, landed in the Anthropocene – the era in which we are big and powerful compared to our fragile planet</a:t>
            </a:r>
          </a:p>
          <a:p>
            <a:pPr marL="171450" indent="-171450">
              <a:buFont typeface="Arial" charset="0"/>
              <a:buChar char="•"/>
            </a:pPr>
            <a:r>
              <a:rPr lang="en-GB" baseline="0"/>
              <a:t>100 years ago we couldn’t smash the planet up if we tried</a:t>
            </a:r>
          </a:p>
          <a:p>
            <a:pPr marL="171450" indent="-171450">
              <a:buFont typeface="Arial" charset="0"/>
              <a:buChar char="•"/>
            </a:pPr>
            <a:r>
              <a:rPr lang="en-GB" baseline="0"/>
              <a:t>50 years ago we realised we could smash it up if we did something stupid, like have a nuclear war</a:t>
            </a:r>
          </a:p>
          <a:p>
            <a:pPr marL="171450" indent="-171450">
              <a:buFont typeface="Arial" charset="0"/>
              <a:buChar char="•"/>
            </a:pPr>
            <a:r>
              <a:rPr lang="en-GB" baseline="0"/>
              <a:t>Now, we are in a position where we will smash it up unless we try pretty hard not to</a:t>
            </a:r>
          </a:p>
          <a:p>
            <a:pPr marL="171450" indent="-171450">
              <a:buFont typeface="Arial" charset="0"/>
              <a:buChar char="•"/>
            </a:pPr>
            <a:r>
              <a:rPr lang="en-GB" baseline="0"/>
              <a:t>The Anthropocene is a totally different context for humans to operate in</a:t>
            </a:r>
          </a:p>
          <a:p>
            <a:pPr marL="171450" indent="-171450">
              <a:buFont typeface="Arial" charset="0"/>
              <a:buChar char="•"/>
            </a:pPr>
            <a:r>
              <a:rPr lang="en-GB" baseline="0"/>
              <a:t>The structure of our societies, our values and the way we think were all developed when we were a small species on a big planet</a:t>
            </a:r>
            <a:endParaRPr lang="en-GB"/>
          </a:p>
          <a:p>
            <a:pPr marL="171450" indent="-171450">
              <a:buFont typeface="Arial" charset="0"/>
              <a:buChar char="•"/>
            </a:pPr>
            <a:r>
              <a:rPr lang="en-GB"/>
              <a:t>The Anthropocene</a:t>
            </a:r>
            <a:r>
              <a:rPr lang="en-GB" baseline="0"/>
              <a:t> brings with it the question of how much of the way we live is still fit for purpose?</a:t>
            </a:r>
          </a:p>
          <a:p>
            <a:pPr marL="171450" indent="-171450">
              <a:buFont typeface="Arial" charset="0"/>
              <a:buChar char="•"/>
            </a:pPr>
            <a:r>
              <a:rPr lang="en-GB" baseline="0"/>
              <a:t>We need to find a way of reengineering what is not fit for purpose very quickly</a:t>
            </a:r>
          </a:p>
          <a:p>
            <a:pPr marL="171450" indent="-171450">
              <a:buFont typeface="Arial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3A48-77E0-4693-A05C-D1B6148A3E0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736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These are some of the issues facing our</a:t>
            </a:r>
            <a:r>
              <a:rPr lang="en-GB" baseline="0"/>
              <a:t> planet today</a:t>
            </a:r>
            <a:endParaRPr lang="en-GB"/>
          </a:p>
          <a:p>
            <a:pPr marL="171450" indent="-171450">
              <a:buFont typeface="Arial" charset="0"/>
              <a:buChar char="•"/>
            </a:pPr>
            <a:r>
              <a:rPr lang="en-GB"/>
              <a:t>Biodiversity loss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Plastic pollution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Feeding the global population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Inequality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Diet</a:t>
            </a:r>
          </a:p>
          <a:p>
            <a:pPr marL="171450" indent="-171450">
              <a:buFont typeface="Arial" charset="0"/>
              <a:buChar char="•"/>
            </a:pPr>
            <a:r>
              <a:rPr lang="en-GB"/>
              <a:t>Antibiotic resistance (2/3</a:t>
            </a:r>
            <a:r>
              <a:rPr lang="en-GB" baseline="0"/>
              <a:t> of antibiotics globally are fed to animals)</a:t>
            </a:r>
          </a:p>
          <a:p>
            <a:pPr marL="171450" indent="-171450">
              <a:buFont typeface="Arial" charset="0"/>
              <a:buChar char="•"/>
            </a:pPr>
            <a:r>
              <a:rPr lang="en-GB" baseline="0"/>
              <a:t>Energy</a:t>
            </a:r>
          </a:p>
          <a:p>
            <a:r>
              <a:rPr lang="en-GB" baseline="0"/>
              <a:t>This leads on into other things that we need to consider to deal with these issues</a:t>
            </a:r>
          </a:p>
          <a:p>
            <a:pPr marL="171450" indent="-171450">
              <a:buFont typeface="Arial" charset="0"/>
              <a:buChar char="•"/>
            </a:pPr>
            <a:r>
              <a:rPr lang="en-GB" baseline="0"/>
              <a:t>Truth and trust: 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There is more complexity in the world than we have ever had to deal with, so our view of the truth needs to be clearer than ever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We must insist on truth from our leaders and the media, and question whether our information sources are worthy of our trust</a:t>
            </a:r>
          </a:p>
          <a:p>
            <a:pPr marL="171450" lvl="0" indent="-171450">
              <a:buFont typeface="Arial" charset="0"/>
              <a:buChar char="•"/>
            </a:pPr>
            <a:r>
              <a:rPr lang="en-GB" baseline="0"/>
              <a:t>Inequality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Without addressing inequality, global agreements and cooperation required to tackle climate change will not be possible</a:t>
            </a:r>
          </a:p>
          <a:p>
            <a:pPr marL="171450" lvl="0" indent="-171450">
              <a:buFont typeface="Arial" charset="0"/>
              <a:buChar char="•"/>
            </a:pPr>
            <a:r>
              <a:rPr lang="en-GB" baseline="0"/>
              <a:t>Growth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Is growth the root of all evil?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Is all growth bad?</a:t>
            </a:r>
          </a:p>
          <a:p>
            <a:pPr marL="171450" lvl="0" indent="-171450">
              <a:buFont typeface="Arial" charset="0"/>
              <a:buChar char="•"/>
            </a:pPr>
            <a:r>
              <a:rPr lang="en-GB" baseline="0"/>
              <a:t>Values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There may be some values that we must all adopt in order to make widespread changes</a:t>
            </a:r>
          </a:p>
          <a:p>
            <a:pPr marL="171450" lvl="0" indent="-171450">
              <a:buFont typeface="Arial" charset="0"/>
              <a:buChar char="•"/>
            </a:pPr>
            <a:r>
              <a:rPr lang="en-GB" baseline="0"/>
              <a:t>Human thought</a:t>
            </a:r>
          </a:p>
          <a:p>
            <a:pPr marL="628650" lvl="1" indent="-171450">
              <a:buFont typeface="Arial" charset="0"/>
              <a:buChar char="•"/>
            </a:pPr>
            <a:r>
              <a:rPr lang="en-GB" baseline="0"/>
              <a:t>Maybe we urgently need to become better at certain types of thinking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93A48-77E0-4693-A05C-D1B6148A3E0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216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93A48-77E0-4693-A05C-D1B6148A3E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22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EC8AA-FAD7-4D76-B588-78A1998C7AB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127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F862EF5C-011E-F3BF-71BD-CF50A968185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9F23AE01-D7D6-8FB5-6B5E-FC78EAB4A53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61000" cy="4089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F1B614DC-4309-CD77-875F-E77A0E9593D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10CE92EF-B6DC-E82B-208A-D82480C860F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39AE4-AA65-F761-7791-B21EF1CC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614EE-12B0-4A52-A33A-0B8DB6CFA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6D1-56BE-DB35-96CD-C7B52CBBB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15F4-F9D0-4221-AAE7-1939D63A155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1A739-5C2C-F2E5-787B-FE62C990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0226D-5212-D756-3C2E-CFA6AE76A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C820-4AAE-47D5-A0B4-B961D0303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42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3D673-E04A-0B08-29E6-6371F6FE4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6EC27E-ABF2-C428-CD95-B35BBE44E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12756-A4AA-843B-1BAA-C03E36068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15F4-F9D0-4221-AAE7-1939D63A155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29F6B-1D20-75D5-B2DE-214452E1F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1A230-88EE-DB48-E76B-B16520E79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C820-4AAE-47D5-A0B4-B961D0303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87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1186FB-CF73-A8AA-4F07-4E7D1B6CE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CD201-CFE2-CE46-A59F-DC3479EB5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2738E-0064-D345-8312-F5238DE1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15F4-F9D0-4221-AAE7-1939D63A155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A9E2E-9015-8CFD-442D-B803E318F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7ACCD-A861-9944-D2FA-167458751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C820-4AAE-47D5-A0B4-B961D0303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0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97BD-6EE4-4696-A48C-0AE3F6EFD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B248C7-C77E-49A5-9701-6660A7C0E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AC5AD-8B31-4DAE-BD7D-077B47726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9F163-2547-4E1B-A2F4-A7285B9FF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69E7D-2B5A-4548-8E96-ABCFE1A9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347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B6AD5-F13F-42C0-8962-E55C21DE0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2F1BE-CADE-4BE6-B1CF-A5CFD5463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912D8-7EC8-4A79-9EC8-080B345F7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C00AC-DD78-4E03-A3E0-D8077DE59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6B0D4-673F-4FE9-ADB4-6CB333A51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99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EE5A5-197D-4AD1-BEC9-A29DDBDC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BB5D1-7A80-424D-A3F8-3334D9239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74E4E-E13C-4D03-87C8-7116F425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C320-674F-4010-9E1A-0FB361EE9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F488B-0438-4D25-8C69-D0EBB2147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797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7F925-937B-430A-8EB2-9CA717EB7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ECC2C-2E9A-4311-A119-EFD562AAB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C107C-5A5F-4ADF-9016-34A00A346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C93AA-83A6-435F-BAF1-F2C6E9C1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7A96E-4D3B-4352-A5AC-3F577D9E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611C7-4D20-4B77-BE1B-CECD92D4D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250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17F61-34DD-4A48-8D2C-2D31FCCB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3A9AA-58F9-4A9E-A556-9C59C74BD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137C4-FABD-42FF-A007-C508470E3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ABA279-C2D7-42D3-89B0-BA190F93FD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93172C-FD28-46DC-9E65-34DF56124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B0E808-27FE-4424-9388-1707755A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FEF17A-3BAB-4833-A209-D35A0CBE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421C7B-8D66-4B24-95BC-53ECB2F2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162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FD49F-AA62-40B4-8830-D7ED4709F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52ED3E-9685-43C4-BFB8-97EE8996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DAD88-C824-4304-BD05-A774F28DB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529FC-B614-48BD-BF73-E5A020E39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922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EF9BB0-8CB5-4CDD-BCB2-01B55256C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7C7163-FD83-43AC-A24E-896881EE4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6C208-0B39-4577-8F3E-6F4C62183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44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9304D-1B85-4168-B735-8FA17AA6E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2B74A-0751-4F87-9FF2-4B64A8AC7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CB9B8-F2EE-4B87-82A3-0F8CAB22B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4C647-8F87-4C61-B90A-B1A057DF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9CE28-C550-4784-81CD-3903E4181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7B7B6-FBB3-4F67-8C36-743034F3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28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5BC49-8BAE-5FDE-A930-07DA9C26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B4723-C02B-5889-8FCE-5AB52AF07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91811-8E77-09B1-7284-959462EA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15F4-F9D0-4221-AAE7-1939D63A155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EEF6-612D-19C3-002C-C6011DCA6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74CF2-C6E6-39D8-191F-14935F67F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C820-4AAE-47D5-A0B4-B961D0303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92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4CA51-B2CD-49E6-BD32-981D251D4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A7836-E740-4250-AB0C-C7FAB6BE43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A0F711-2067-4A65-8054-A3899306E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E85DC-C739-4D7A-A1DC-9E2AABA64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12176-74AF-47B7-BFAA-760C6CB4E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7B779-C0C4-4751-9936-F4C791EC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589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E49F2-EA13-449B-A748-E4280FA2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27880-DF35-46E7-A564-451031BEA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81A5C-7E17-478D-B1FD-181274EE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AE121-7A25-467B-8B9C-302341139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D711F-10EE-465A-B610-0015E841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18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402818-A2E6-4A82-80F4-130B690225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6E286-77E4-479E-A99C-15FA2DC79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62BF8-7401-46B0-B6AD-7A77473C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3DEB3-3ED8-4EB1-8B3E-71372C63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5DAB5-E552-47B4-8306-78BF234E3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235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31157AB-C42E-4F82-B418-4D80032267C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424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2F74-3A5E-4C48-8283-CB37499F6CCF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8422-9143-4281-A8A1-AFCCA0379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343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97BD-6EE4-4696-A48C-0AE3F6EFD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B248C7-C77E-49A5-9701-6660A7C0E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AC5AD-8B31-4DAE-BD7D-077B47726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9F163-2547-4E1B-A2F4-A7285B9FF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69E7D-2B5A-4548-8E96-ABCFE1A9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010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B6AD5-F13F-42C0-8962-E55C21DE0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2F1BE-CADE-4BE6-B1CF-A5CFD5463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912D8-7EC8-4A79-9EC8-080B345F7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C00AC-DD78-4E03-A3E0-D8077DE59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6B0D4-673F-4FE9-ADB4-6CB333A51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029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EE5A5-197D-4AD1-BEC9-A29DDBDC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BB5D1-7A80-424D-A3F8-3334D9239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74E4E-E13C-4D03-87C8-7116F425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C320-674F-4010-9E1A-0FB361EE9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F488B-0438-4D25-8C69-D0EBB2147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43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7F925-937B-430A-8EB2-9CA717EB7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ECC2C-2E9A-4311-A119-EFD562AAB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C107C-5A5F-4ADF-9016-34A00A346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C93AA-83A6-435F-BAF1-F2C6E9C1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7A96E-4D3B-4352-A5AC-3F577D9E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611C7-4D20-4B77-BE1B-CECD92D4D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723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17F61-34DD-4A48-8D2C-2D31FCCB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3A9AA-58F9-4A9E-A556-9C59C74BD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137C4-FABD-42FF-A007-C508470E3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ABA279-C2D7-42D3-89B0-BA190F93FD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93172C-FD28-46DC-9E65-34DF56124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B0E808-27FE-4424-9388-1707755A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FEF17A-3BAB-4833-A209-D35A0CBE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421C7B-8D66-4B24-95BC-53ECB2F2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9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794F-1565-B644-2157-740D10CDF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D5355-EC80-075A-D004-0FB0F4AB4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69AE6-75E9-2FAE-A822-4C5FB824D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15F4-F9D0-4221-AAE7-1939D63A155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FD20E-7A2B-D7AC-CB71-FE01B9F5E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357B6-4A9A-DFC9-CF52-2AAAA8B9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C820-4AAE-47D5-A0B4-B961D0303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228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FD49F-AA62-40B4-8830-D7ED4709F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52ED3E-9685-43C4-BFB8-97EE8996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DAD88-C824-4304-BD05-A774F28DB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529FC-B614-48BD-BF73-E5A020E39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165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EF9BB0-8CB5-4CDD-BCB2-01B55256C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7C7163-FD83-43AC-A24E-896881EE4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6C208-0B39-4577-8F3E-6F4C62183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290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9304D-1B85-4168-B735-8FA17AA6E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2B74A-0751-4F87-9FF2-4B64A8AC7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CB9B8-F2EE-4B87-82A3-0F8CAB22B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4C647-8F87-4C61-B90A-B1A057DF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9CE28-C550-4784-81CD-3903E4181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7B7B6-FBB3-4F67-8C36-743034F3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66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4CA51-B2CD-49E6-BD32-981D251D4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A7836-E740-4250-AB0C-C7FAB6BE43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A0F711-2067-4A65-8054-A3899306E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E85DC-C739-4D7A-A1DC-9E2AABA64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12176-74AF-47B7-BFAA-760C6CB4E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7B779-C0C4-4751-9936-F4C791EC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3397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E49F2-EA13-449B-A748-E4280FA2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27880-DF35-46E7-A564-451031BEA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81A5C-7E17-478D-B1FD-181274EE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AE121-7A25-467B-8B9C-302341139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D711F-10EE-465A-B610-0015E841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429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402818-A2E6-4A82-80F4-130B690225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6E286-77E4-479E-A99C-15FA2DC79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62BF8-7401-46B0-B6AD-7A77473C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3DEB3-3ED8-4EB1-8B3E-71372C63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5DAB5-E552-47B4-8306-78BF234E3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172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31157AB-C42E-4F82-B418-4D80032267C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37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9D661-D2FF-7AB9-35D6-BC98C6A38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2B199-B69F-77CE-E36A-19E494F32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BA7ED-8787-02CF-FA2A-F0CDAC941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65E7E-1593-5A23-D0F3-123C13AE0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15F4-F9D0-4221-AAE7-1939D63A155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1D1DC-F8CD-F3F3-CDC1-AED5A1DFD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00276-F4F5-EBF7-625E-D1D79962F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C820-4AAE-47D5-A0B4-B961D0303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595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C9E61-2814-27FE-4E7D-2B55A4241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F0EF4-77DB-6DEE-7694-CCD998B63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B3882C-DE7A-B06A-EEAC-88B4D747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C295A-9E64-4D6C-7C7B-5E4DBEFF8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A967E-7A60-E089-F8CD-16F9F444C0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FAEFD-9763-54AB-8E79-8E257BE93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15F4-F9D0-4221-AAE7-1939D63A155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95F2F1-8B27-29EF-D87C-6170FE62A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E1A7D3-62F4-EEE6-C64A-1F03C6E0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C820-4AAE-47D5-A0B4-B961D0303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583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2482E-CF53-C172-FC4D-5B90803F9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C55A61-006B-355B-45AB-7AABAC044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15F4-F9D0-4221-AAE7-1939D63A155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FC5EBE-286B-3667-5961-3DCA8F89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253AC-C024-37AD-3A8F-70323A924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C820-4AAE-47D5-A0B4-B961D0303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18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361020-A0E2-4869-F81E-F7702A099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15F4-F9D0-4221-AAE7-1939D63A155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9872B2-BC71-2C4A-97A2-6854B94D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7A34D-D6D8-CBF7-E006-484EC7730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C820-4AAE-47D5-A0B4-B961D0303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17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FF1A-58AB-9BC0-FF02-4DEBCFF58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963F0-D7AE-A87F-F0C9-91CB95A9D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A97C9-E8F5-F4B6-11D2-A9E11A0DF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49F71-3DE1-D1DE-2D51-4B27DF229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15F4-F9D0-4221-AAE7-1939D63A155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4E9F21-569F-7623-3298-6F8971BE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5FA4A-1109-F3D8-99FF-5251CCA4B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C820-4AAE-47D5-A0B4-B961D0303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4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66245-49A2-B1A3-47A0-5F5785B6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20D83-B9AA-DE01-3508-7F9762DCB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623DF-F544-3057-87CD-C866637E2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39E7A-D657-371C-4A31-92675BE92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415F4-F9D0-4221-AAE7-1939D63A155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DB1DD-357F-93F7-7BA9-9CB1D4246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0D139-E253-C987-5195-0F857AA28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8C820-4AAE-47D5-A0B4-B961D0303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63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8843F6-49DC-8E4B-F157-E2DE8944B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E076C-34BE-C389-FDD9-032DDFEBE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06168-7BB5-BAA5-524B-FE0AFEF6E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415F4-F9D0-4221-AAE7-1939D63A155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95691-42AA-E8E2-2D21-5ECD249C4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17166-05D7-841C-E1EE-8765893C5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8C820-4AAE-47D5-A0B4-B961D0303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51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3F0791-0353-4E67-9B4D-912364B00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7C542-D02B-419B-AF5E-A85457CF4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73D4D-63B7-4863-BB2A-4442C7E69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00070-9EB4-43E8-AEC4-12F1E5537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C6430-6DB7-483E-BE93-8B7C5613B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10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B2F74-3A5E-4C48-8283-CB37499F6CCF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78422-9143-4281-A8A1-AFCCA0379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80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3F0791-0353-4E67-9B4D-912364B00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7C542-D02B-419B-AF5E-A85457CF4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73D4D-63B7-4863-BB2A-4442C7E69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AA681-7168-423A-8459-42A4B850FF77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00070-9EB4-43E8-AEC4-12F1E5537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C6430-6DB7-483E-BE93-8B7C5613B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6516C-DD02-440F-BB3C-27B676751F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296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jpe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jpeg"/><Relationship Id="rId22" Type="http://schemas.openxmlformats.org/officeDocument/2006/relationships/image" Target="../media/image22.png"/><Relationship Id="rId27" Type="http://schemas.openxmlformats.org/officeDocument/2006/relationships/image" Target="../media/image27.jpeg"/><Relationship Id="rId30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s/photos/airbus?utm_source=unsplash&amp;utm_medium=referral&amp;utm_content=creditCopyText" TargetMode="External"/><Relationship Id="rId7" Type="http://schemas.openxmlformats.org/officeDocument/2006/relationships/image" Target="../media/image82.jpeg"/><Relationship Id="rId2" Type="http://schemas.openxmlformats.org/officeDocument/2006/relationships/hyperlink" Target="https://unsplash.com/@grmot?utm_source=unsplash&amp;utm_medium=referral&amp;utm_content=creditCopyTex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nsplash.com/s/photos/aeroplane?utm_source=unsplash&amp;utm_medium=referral&amp;utm_content=creditCopyText" TargetMode="External"/><Relationship Id="rId5" Type="http://schemas.openxmlformats.org/officeDocument/2006/relationships/hyperlink" Target="https://unsplash.com/@markuswinkler?utm_source=unsplash&amp;utm_medium=referral&amp;utm_content=creditCopyText" TargetMode="External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hyperlink" Target="https://www.freepik.com/" TargetMode="Externa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" TargetMode="External"/><Relationship Id="rId3" Type="http://schemas.openxmlformats.org/officeDocument/2006/relationships/image" Target="../media/image90.png"/><Relationship Id="rId7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" TargetMode="External"/><Relationship Id="rId13" Type="http://schemas.openxmlformats.org/officeDocument/2006/relationships/image" Target="../media/image104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Relationship Id="rId14" Type="http://schemas.openxmlformats.org/officeDocument/2006/relationships/image" Target="../media/image10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" TargetMode="External"/><Relationship Id="rId13" Type="http://schemas.openxmlformats.org/officeDocument/2006/relationships/image" Target="../media/image104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2" Type="http://schemas.openxmlformats.org/officeDocument/2006/relationships/image" Target="../media/image94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97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Relationship Id="rId14" Type="http://schemas.openxmlformats.org/officeDocument/2006/relationships/image" Target="../media/image10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" TargetMode="External"/><Relationship Id="rId13" Type="http://schemas.openxmlformats.org/officeDocument/2006/relationships/image" Target="../media/image104.png"/><Relationship Id="rId18" Type="http://schemas.openxmlformats.org/officeDocument/2006/relationships/image" Target="../media/image11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17" Type="http://schemas.openxmlformats.org/officeDocument/2006/relationships/image" Target="../media/image109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97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19" Type="http://schemas.openxmlformats.org/officeDocument/2006/relationships/image" Target="../media/image11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Relationship Id="rId14" Type="http://schemas.openxmlformats.org/officeDocument/2006/relationships/image" Target="../media/image10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" TargetMode="External"/><Relationship Id="rId13" Type="http://schemas.openxmlformats.org/officeDocument/2006/relationships/image" Target="../media/image104.png"/><Relationship Id="rId18" Type="http://schemas.openxmlformats.org/officeDocument/2006/relationships/image" Target="../media/image113.png"/><Relationship Id="rId3" Type="http://schemas.openxmlformats.org/officeDocument/2006/relationships/image" Target="../media/image95.png"/><Relationship Id="rId21" Type="http://schemas.openxmlformats.org/officeDocument/2006/relationships/image" Target="../media/image110.pn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17" Type="http://schemas.openxmlformats.org/officeDocument/2006/relationships/image" Target="../media/image112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97.png"/><Relationship Id="rId15" Type="http://schemas.openxmlformats.org/officeDocument/2006/relationships/image" Target="../media/image106.png"/><Relationship Id="rId23" Type="http://schemas.openxmlformats.org/officeDocument/2006/relationships/image" Target="../media/image107.png"/><Relationship Id="rId10" Type="http://schemas.openxmlformats.org/officeDocument/2006/relationships/image" Target="../media/image101.png"/><Relationship Id="rId19" Type="http://schemas.openxmlformats.org/officeDocument/2006/relationships/image" Target="../media/image114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Relationship Id="rId14" Type="http://schemas.openxmlformats.org/officeDocument/2006/relationships/image" Target="../media/image105.svg"/><Relationship Id="rId22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" TargetMode="External"/><Relationship Id="rId13" Type="http://schemas.openxmlformats.org/officeDocument/2006/relationships/image" Target="../media/image104.png"/><Relationship Id="rId18" Type="http://schemas.openxmlformats.org/officeDocument/2006/relationships/image" Target="../media/image110.png"/><Relationship Id="rId3" Type="http://schemas.openxmlformats.org/officeDocument/2006/relationships/image" Target="../media/image95.png"/><Relationship Id="rId21" Type="http://schemas.openxmlformats.org/officeDocument/2006/relationships/image" Target="../media/image113.pn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17" Type="http://schemas.openxmlformats.org/officeDocument/2006/relationships/image" Target="../media/image109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24" Type="http://schemas.openxmlformats.org/officeDocument/2006/relationships/image" Target="../media/image107.png"/><Relationship Id="rId5" Type="http://schemas.openxmlformats.org/officeDocument/2006/relationships/image" Target="../media/image97.png"/><Relationship Id="rId15" Type="http://schemas.openxmlformats.org/officeDocument/2006/relationships/image" Target="../media/image106.png"/><Relationship Id="rId23" Type="http://schemas.openxmlformats.org/officeDocument/2006/relationships/image" Target="../media/image115.png"/><Relationship Id="rId10" Type="http://schemas.openxmlformats.org/officeDocument/2006/relationships/image" Target="../media/image101.png"/><Relationship Id="rId19" Type="http://schemas.openxmlformats.org/officeDocument/2006/relationships/image" Target="../media/image11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Relationship Id="rId14" Type="http://schemas.openxmlformats.org/officeDocument/2006/relationships/image" Target="../media/image105.svg"/><Relationship Id="rId22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" TargetMode="External"/><Relationship Id="rId13" Type="http://schemas.openxmlformats.org/officeDocument/2006/relationships/image" Target="../media/image104.png"/><Relationship Id="rId18" Type="http://schemas.openxmlformats.org/officeDocument/2006/relationships/image" Target="../media/image110.png"/><Relationship Id="rId26" Type="http://schemas.openxmlformats.org/officeDocument/2006/relationships/image" Target="../media/image107.png"/><Relationship Id="rId3" Type="http://schemas.openxmlformats.org/officeDocument/2006/relationships/image" Target="../media/image95.png"/><Relationship Id="rId21" Type="http://schemas.openxmlformats.org/officeDocument/2006/relationships/image" Target="../media/image113.pn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17" Type="http://schemas.openxmlformats.org/officeDocument/2006/relationships/image" Target="../media/image109.png"/><Relationship Id="rId25" Type="http://schemas.openxmlformats.org/officeDocument/2006/relationships/image" Target="../media/image117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24" Type="http://schemas.openxmlformats.org/officeDocument/2006/relationships/image" Target="../media/image116.png"/><Relationship Id="rId5" Type="http://schemas.openxmlformats.org/officeDocument/2006/relationships/image" Target="../media/image97.png"/><Relationship Id="rId15" Type="http://schemas.openxmlformats.org/officeDocument/2006/relationships/image" Target="../media/image106.png"/><Relationship Id="rId23" Type="http://schemas.openxmlformats.org/officeDocument/2006/relationships/image" Target="../media/image115.png"/><Relationship Id="rId10" Type="http://schemas.openxmlformats.org/officeDocument/2006/relationships/image" Target="../media/image101.png"/><Relationship Id="rId19" Type="http://schemas.openxmlformats.org/officeDocument/2006/relationships/image" Target="../media/image11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Relationship Id="rId14" Type="http://schemas.openxmlformats.org/officeDocument/2006/relationships/image" Target="../media/image105.svg"/><Relationship Id="rId22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" TargetMode="External"/><Relationship Id="rId13" Type="http://schemas.openxmlformats.org/officeDocument/2006/relationships/image" Target="../media/image104.png"/><Relationship Id="rId18" Type="http://schemas.openxmlformats.org/officeDocument/2006/relationships/image" Target="../media/image110.png"/><Relationship Id="rId26" Type="http://schemas.openxmlformats.org/officeDocument/2006/relationships/image" Target="../media/image116.png"/><Relationship Id="rId3" Type="http://schemas.openxmlformats.org/officeDocument/2006/relationships/image" Target="../media/image95.png"/><Relationship Id="rId21" Type="http://schemas.openxmlformats.org/officeDocument/2006/relationships/image" Target="../media/image113.pn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17" Type="http://schemas.openxmlformats.org/officeDocument/2006/relationships/image" Target="../media/image109.png"/><Relationship Id="rId25" Type="http://schemas.openxmlformats.org/officeDocument/2006/relationships/image" Target="../media/image118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24" Type="http://schemas.openxmlformats.org/officeDocument/2006/relationships/image" Target="../media/image117.png"/><Relationship Id="rId5" Type="http://schemas.openxmlformats.org/officeDocument/2006/relationships/image" Target="../media/image97.png"/><Relationship Id="rId15" Type="http://schemas.openxmlformats.org/officeDocument/2006/relationships/image" Target="../media/image106.png"/><Relationship Id="rId23" Type="http://schemas.openxmlformats.org/officeDocument/2006/relationships/image" Target="../media/image115.png"/><Relationship Id="rId10" Type="http://schemas.openxmlformats.org/officeDocument/2006/relationships/image" Target="../media/image101.png"/><Relationship Id="rId19" Type="http://schemas.openxmlformats.org/officeDocument/2006/relationships/image" Target="../media/image11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Relationship Id="rId14" Type="http://schemas.openxmlformats.org/officeDocument/2006/relationships/image" Target="../media/image105.svg"/><Relationship Id="rId22" Type="http://schemas.openxmlformats.org/officeDocument/2006/relationships/image" Target="../media/image114.png"/><Relationship Id="rId27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jpeg"/><Relationship Id="rId18" Type="http://schemas.openxmlformats.org/officeDocument/2006/relationships/image" Target="../media/image134.jpeg"/><Relationship Id="rId26" Type="http://schemas.openxmlformats.org/officeDocument/2006/relationships/image" Target="../media/image142.jpeg"/><Relationship Id="rId3" Type="http://schemas.openxmlformats.org/officeDocument/2006/relationships/image" Target="../media/image119.jpeg"/><Relationship Id="rId21" Type="http://schemas.openxmlformats.org/officeDocument/2006/relationships/image" Target="../media/image137.jpe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17" Type="http://schemas.openxmlformats.org/officeDocument/2006/relationships/image" Target="../media/image133.png"/><Relationship Id="rId25" Type="http://schemas.openxmlformats.org/officeDocument/2006/relationships/image" Target="../media/image141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32.jpeg"/><Relationship Id="rId20" Type="http://schemas.openxmlformats.org/officeDocument/2006/relationships/image" Target="../media/image136.png"/><Relationship Id="rId29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24" Type="http://schemas.openxmlformats.org/officeDocument/2006/relationships/image" Target="../media/image140.jpeg"/><Relationship Id="rId5" Type="http://schemas.openxmlformats.org/officeDocument/2006/relationships/image" Target="../media/image121.jpeg"/><Relationship Id="rId15" Type="http://schemas.openxmlformats.org/officeDocument/2006/relationships/image" Target="../media/image131.jpeg"/><Relationship Id="rId23" Type="http://schemas.openxmlformats.org/officeDocument/2006/relationships/image" Target="../media/image139.jpeg"/><Relationship Id="rId28" Type="http://schemas.openxmlformats.org/officeDocument/2006/relationships/image" Target="../media/image144.png"/><Relationship Id="rId10" Type="http://schemas.openxmlformats.org/officeDocument/2006/relationships/image" Target="../media/image126.jpeg"/><Relationship Id="rId19" Type="http://schemas.openxmlformats.org/officeDocument/2006/relationships/image" Target="../media/image135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Relationship Id="rId14" Type="http://schemas.openxmlformats.org/officeDocument/2006/relationships/image" Target="../media/image130.png"/><Relationship Id="rId22" Type="http://schemas.openxmlformats.org/officeDocument/2006/relationships/image" Target="../media/image138.jpeg"/><Relationship Id="rId27" Type="http://schemas.openxmlformats.org/officeDocument/2006/relationships/image" Target="../media/image143.jpeg"/><Relationship Id="rId30" Type="http://schemas.openxmlformats.org/officeDocument/2006/relationships/image" Target="../media/image1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4.jpeg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11" Type="http://schemas.openxmlformats.org/officeDocument/2006/relationships/image" Target="../media/image156.png"/><Relationship Id="rId5" Type="http://schemas.openxmlformats.org/officeDocument/2006/relationships/image" Target="../media/image150.jpeg"/><Relationship Id="rId10" Type="http://schemas.openxmlformats.org/officeDocument/2006/relationships/image" Target="../media/image155.jpg"/><Relationship Id="rId4" Type="http://schemas.openxmlformats.org/officeDocument/2006/relationships/image" Target="../media/image149.jpeg"/><Relationship Id="rId9" Type="http://schemas.openxmlformats.org/officeDocument/2006/relationships/image" Target="../media/image154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3" Type="http://schemas.openxmlformats.org/officeDocument/2006/relationships/image" Target="../media/image158.jpeg"/><Relationship Id="rId7" Type="http://schemas.openxmlformats.org/officeDocument/2006/relationships/image" Target="../media/image64.png"/><Relationship Id="rId12" Type="http://schemas.openxmlformats.org/officeDocument/2006/relationships/image" Target="../media/image164.png"/><Relationship Id="rId2" Type="http://schemas.openxmlformats.org/officeDocument/2006/relationships/image" Target="../media/image157.jpeg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163.png"/><Relationship Id="rId5" Type="http://schemas.openxmlformats.org/officeDocument/2006/relationships/image" Target="../media/image159.jpeg"/><Relationship Id="rId15" Type="http://schemas.openxmlformats.org/officeDocument/2006/relationships/image" Target="../media/image166.jpeg"/><Relationship Id="rId10" Type="http://schemas.openxmlformats.org/officeDocument/2006/relationships/image" Target="../media/image162.png"/><Relationship Id="rId4" Type="http://schemas.openxmlformats.org/officeDocument/2006/relationships/image" Target="../media/image9.png"/><Relationship Id="rId9" Type="http://schemas.openxmlformats.org/officeDocument/2006/relationships/image" Target="../media/image161.jpe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4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11" Type="http://schemas.openxmlformats.org/officeDocument/2006/relationships/image" Target="../media/image48.jpeg"/><Relationship Id="rId5" Type="http://schemas.openxmlformats.org/officeDocument/2006/relationships/image" Target="../media/image44.jpeg"/><Relationship Id="rId10" Type="http://schemas.openxmlformats.org/officeDocument/2006/relationships/image" Target="../media/image51.png"/><Relationship Id="rId4" Type="http://schemas.openxmlformats.org/officeDocument/2006/relationships/image" Target="../media/image43.jpeg"/><Relationship Id="rId9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0.pn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309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530" y="2030826"/>
            <a:ext cx="11800940" cy="2387600"/>
          </a:xfrm>
        </p:spPr>
        <p:txBody>
          <a:bodyPr>
            <a:noAutofit/>
          </a:bodyPr>
          <a:lstStyle/>
          <a:p>
            <a:br>
              <a:rPr lang="en-GB" sz="6600" spc="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6600" spc="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6600" spc="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6600" spc="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6600" spc="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7200" spc="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good is my industry?</a:t>
            </a:r>
            <a:br>
              <a:rPr lang="en-GB" sz="7200" spc="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7200" spc="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8000" spc="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000" spc="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Managing ICT Energy</a:t>
            </a:r>
            <a:endParaRPr lang="en-GB" sz="8000" spc="600" dirty="0">
              <a:solidFill>
                <a:schemeClr val="bg1"/>
              </a:solidFill>
              <a:latin typeface="Century Gothic" panose="020B0502020202020204" pitchFamily="34" charset="0"/>
              <a:cs typeface="Poppins" pitchFamily="2" charset="7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699" y="5165054"/>
            <a:ext cx="9144000" cy="914400"/>
          </a:xfrm>
        </p:spPr>
        <p:txBody>
          <a:bodyPr>
            <a:normAutofit/>
          </a:bodyPr>
          <a:lstStyle/>
          <a:p>
            <a:pPr algn="l"/>
            <a:r>
              <a:rPr lang="en-GB" sz="3600">
                <a:solidFill>
                  <a:srgbClr val="181F51"/>
                </a:solidFill>
                <a:latin typeface="Franklin Gothic Medium" panose="020B06030201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Mike Berners-Lee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6C0F679-8512-61DD-3DA5-CA3F4BC073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400" y="-662527"/>
            <a:ext cx="1582924" cy="324138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0BB7B2D-A770-8140-5228-394DFFACEF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62527"/>
            <a:ext cx="7772400" cy="32413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8E3D24-1831-8E95-34E0-A9D35EA6097F}"/>
              </a:ext>
            </a:extLst>
          </p:cNvPr>
          <p:cNvGrpSpPr/>
          <p:nvPr/>
        </p:nvGrpSpPr>
        <p:grpSpPr>
          <a:xfrm>
            <a:off x="538999" y="5741021"/>
            <a:ext cx="3590089" cy="163815"/>
            <a:chOff x="3199741" y="317305"/>
            <a:chExt cx="5931404" cy="27064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844A150-AEBB-3030-1FEF-B9FA43A85907}"/>
                </a:ext>
              </a:extLst>
            </p:cNvPr>
            <p:cNvSpPr/>
            <p:nvPr/>
          </p:nvSpPr>
          <p:spPr>
            <a:xfrm>
              <a:off x="3314638" y="397797"/>
              <a:ext cx="5754720" cy="127169"/>
            </a:xfrm>
            <a:custGeom>
              <a:avLst/>
              <a:gdLst>
                <a:gd name="connsiteX0" fmla="*/ 3460606 w 5754720"/>
                <a:gd name="connsiteY0" fmla="*/ 2435 h 127169"/>
                <a:gd name="connsiteX1" fmla="*/ 3765101 w 5754720"/>
                <a:gd name="connsiteY1" fmla="*/ 1064 h 127169"/>
                <a:gd name="connsiteX2" fmla="*/ 4645668 w 5754720"/>
                <a:gd name="connsiteY2" fmla="*/ 25753 h 127169"/>
                <a:gd name="connsiteX3" fmla="*/ 5218997 w 5754720"/>
                <a:gd name="connsiteY3" fmla="*/ 57299 h 127169"/>
                <a:gd name="connsiteX4" fmla="*/ 5511148 w 5754720"/>
                <a:gd name="connsiteY4" fmla="*/ 66901 h 127169"/>
                <a:gd name="connsiteX5" fmla="*/ 5708659 w 5754720"/>
                <a:gd name="connsiteY5" fmla="*/ 95704 h 127169"/>
                <a:gd name="connsiteX6" fmla="*/ 5753921 w 5754720"/>
                <a:gd name="connsiteY6" fmla="*/ 123136 h 127169"/>
                <a:gd name="connsiteX7" fmla="*/ 5723746 w 5754720"/>
                <a:gd name="connsiteY7" fmla="*/ 117650 h 127169"/>
                <a:gd name="connsiteX8" fmla="*/ 5437082 w 5754720"/>
                <a:gd name="connsiteY8" fmla="*/ 77873 h 127169"/>
                <a:gd name="connsiteX9" fmla="*/ 5079094 w 5754720"/>
                <a:gd name="connsiteY9" fmla="*/ 64157 h 127169"/>
                <a:gd name="connsiteX10" fmla="*/ 4011989 w 5754720"/>
                <a:gd name="connsiteY10" fmla="*/ 13408 h 127169"/>
                <a:gd name="connsiteX11" fmla="*/ 3271325 w 5754720"/>
                <a:gd name="connsiteY11" fmla="*/ 14780 h 127169"/>
                <a:gd name="connsiteX12" fmla="*/ 2910594 w 5754720"/>
                <a:gd name="connsiteY12" fmla="*/ 25753 h 127169"/>
                <a:gd name="connsiteX13" fmla="*/ 2551235 w 5754720"/>
                <a:gd name="connsiteY13" fmla="*/ 39469 h 127169"/>
                <a:gd name="connsiteX14" fmla="*/ 2190504 w 5754720"/>
                <a:gd name="connsiteY14" fmla="*/ 50441 h 127169"/>
                <a:gd name="connsiteX15" fmla="*/ 1464928 w 5754720"/>
                <a:gd name="connsiteY15" fmla="*/ 69644 h 127169"/>
                <a:gd name="connsiteX16" fmla="*/ 727007 w 5754720"/>
                <a:gd name="connsiteY16" fmla="*/ 76502 h 127169"/>
                <a:gd name="connsiteX17" fmla="*/ 82355 w 5754720"/>
                <a:gd name="connsiteY17" fmla="*/ 68272 h 127169"/>
                <a:gd name="connsiteX18" fmla="*/ 35721 w 5754720"/>
                <a:gd name="connsiteY18" fmla="*/ 68272 h 127169"/>
                <a:gd name="connsiteX19" fmla="*/ 59 w 5754720"/>
                <a:gd name="connsiteY19" fmla="*/ 64157 h 127169"/>
                <a:gd name="connsiteX20" fmla="*/ 45322 w 5754720"/>
                <a:gd name="connsiteY20" fmla="*/ 53185 h 127169"/>
                <a:gd name="connsiteX21" fmla="*/ 208542 w 5754720"/>
                <a:gd name="connsiteY21" fmla="*/ 55928 h 127169"/>
                <a:gd name="connsiteX22" fmla="*/ 533611 w 5754720"/>
                <a:gd name="connsiteY22" fmla="*/ 62786 h 127169"/>
                <a:gd name="connsiteX23" fmla="*/ 864167 w 5754720"/>
                <a:gd name="connsiteY23" fmla="*/ 64157 h 127169"/>
                <a:gd name="connsiteX24" fmla="*/ 1303079 w 5754720"/>
                <a:gd name="connsiteY24" fmla="*/ 60043 h 127169"/>
                <a:gd name="connsiteX25" fmla="*/ 1736505 w 5754720"/>
                <a:gd name="connsiteY25" fmla="*/ 51813 h 127169"/>
                <a:gd name="connsiteX26" fmla="*/ 2168559 w 5754720"/>
                <a:gd name="connsiteY26" fmla="*/ 40840 h 127169"/>
                <a:gd name="connsiteX27" fmla="*/ 2597869 w 5754720"/>
                <a:gd name="connsiteY27" fmla="*/ 27124 h 127169"/>
                <a:gd name="connsiteX28" fmla="*/ 3239778 w 5754720"/>
                <a:gd name="connsiteY28" fmla="*/ 5179 h 127169"/>
                <a:gd name="connsiteX29" fmla="*/ 3460606 w 5754720"/>
                <a:gd name="connsiteY29" fmla="*/ 2435 h 12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54720" h="127169">
                  <a:moveTo>
                    <a:pt x="3460606" y="2435"/>
                  </a:moveTo>
                  <a:cubicBezTo>
                    <a:pt x="3555246" y="-2077"/>
                    <a:pt x="3665742" y="1064"/>
                    <a:pt x="3765101" y="1064"/>
                  </a:cubicBezTo>
                  <a:cubicBezTo>
                    <a:pt x="4065029" y="1064"/>
                    <a:pt x="4366726" y="5878"/>
                    <a:pt x="4645668" y="25753"/>
                  </a:cubicBezTo>
                  <a:cubicBezTo>
                    <a:pt x="4840861" y="39661"/>
                    <a:pt x="5014793" y="48686"/>
                    <a:pt x="5218997" y="57299"/>
                  </a:cubicBezTo>
                  <a:cubicBezTo>
                    <a:pt x="5310826" y="61167"/>
                    <a:pt x="5411186" y="65364"/>
                    <a:pt x="5511148" y="66901"/>
                  </a:cubicBezTo>
                  <a:cubicBezTo>
                    <a:pt x="5579549" y="67943"/>
                    <a:pt x="5650928" y="77668"/>
                    <a:pt x="5708659" y="95704"/>
                  </a:cubicBezTo>
                  <a:cubicBezTo>
                    <a:pt x="5716216" y="98063"/>
                    <a:pt x="5761232" y="107623"/>
                    <a:pt x="5753921" y="123136"/>
                  </a:cubicBezTo>
                  <a:cubicBezTo>
                    <a:pt x="5749217" y="133108"/>
                    <a:pt x="5733347" y="121984"/>
                    <a:pt x="5723746" y="117650"/>
                  </a:cubicBezTo>
                  <a:cubicBezTo>
                    <a:pt x="5649295" y="84059"/>
                    <a:pt x="5536331" y="82482"/>
                    <a:pt x="5437082" y="77873"/>
                  </a:cubicBezTo>
                  <a:cubicBezTo>
                    <a:pt x="5308412" y="71879"/>
                    <a:pt x="5196915" y="69891"/>
                    <a:pt x="5079094" y="64157"/>
                  </a:cubicBezTo>
                  <a:cubicBezTo>
                    <a:pt x="4717513" y="46532"/>
                    <a:pt x="4389522" y="13408"/>
                    <a:pt x="4011989" y="13408"/>
                  </a:cubicBezTo>
                  <a:cubicBezTo>
                    <a:pt x="3766020" y="13408"/>
                    <a:pt x="3516169" y="14780"/>
                    <a:pt x="3271325" y="14780"/>
                  </a:cubicBezTo>
                  <a:cubicBezTo>
                    <a:pt x="3149020" y="14780"/>
                    <a:pt x="3028854" y="23407"/>
                    <a:pt x="2910594" y="25753"/>
                  </a:cubicBezTo>
                  <a:cubicBezTo>
                    <a:pt x="2791265" y="28098"/>
                    <a:pt x="2671662" y="36108"/>
                    <a:pt x="2551235" y="39469"/>
                  </a:cubicBezTo>
                  <a:cubicBezTo>
                    <a:pt x="2431590" y="42788"/>
                    <a:pt x="2311329" y="48041"/>
                    <a:pt x="2190504" y="50441"/>
                  </a:cubicBezTo>
                  <a:cubicBezTo>
                    <a:pt x="1950310" y="55187"/>
                    <a:pt x="1708593" y="69644"/>
                    <a:pt x="1464928" y="69644"/>
                  </a:cubicBezTo>
                  <a:cubicBezTo>
                    <a:pt x="1223636" y="69644"/>
                    <a:pt x="974430" y="76502"/>
                    <a:pt x="727007" y="76502"/>
                  </a:cubicBezTo>
                  <a:cubicBezTo>
                    <a:pt x="513943" y="76502"/>
                    <a:pt x="301207" y="68272"/>
                    <a:pt x="82355" y="68272"/>
                  </a:cubicBezTo>
                  <a:cubicBezTo>
                    <a:pt x="70010" y="68272"/>
                    <a:pt x="50959" y="67559"/>
                    <a:pt x="35721" y="68272"/>
                  </a:cubicBezTo>
                  <a:cubicBezTo>
                    <a:pt x="25118" y="68766"/>
                    <a:pt x="1280" y="74143"/>
                    <a:pt x="59" y="64157"/>
                  </a:cubicBezTo>
                  <a:cubicBezTo>
                    <a:pt x="-1601" y="50675"/>
                    <a:pt x="32237" y="53637"/>
                    <a:pt x="45322" y="53185"/>
                  </a:cubicBezTo>
                  <a:cubicBezTo>
                    <a:pt x="100186" y="51278"/>
                    <a:pt x="163101" y="54556"/>
                    <a:pt x="208542" y="55928"/>
                  </a:cubicBezTo>
                  <a:cubicBezTo>
                    <a:pt x="326678" y="59631"/>
                    <a:pt x="419933" y="62169"/>
                    <a:pt x="533611" y="62786"/>
                  </a:cubicBezTo>
                  <a:cubicBezTo>
                    <a:pt x="639897" y="63348"/>
                    <a:pt x="759377" y="64157"/>
                    <a:pt x="864167" y="64157"/>
                  </a:cubicBezTo>
                  <a:cubicBezTo>
                    <a:pt x="1011203" y="64157"/>
                    <a:pt x="1157826" y="60043"/>
                    <a:pt x="1303079" y="60043"/>
                  </a:cubicBezTo>
                  <a:cubicBezTo>
                    <a:pt x="1449484" y="60043"/>
                    <a:pt x="1594736" y="57478"/>
                    <a:pt x="1736505" y="51813"/>
                  </a:cubicBezTo>
                  <a:cubicBezTo>
                    <a:pt x="1876751" y="46203"/>
                    <a:pt x="2023279" y="47698"/>
                    <a:pt x="2168559" y="40840"/>
                  </a:cubicBezTo>
                  <a:cubicBezTo>
                    <a:pt x="2312097" y="34051"/>
                    <a:pt x="2456348" y="31513"/>
                    <a:pt x="2597869" y="27124"/>
                  </a:cubicBezTo>
                  <a:cubicBezTo>
                    <a:pt x="2810838" y="20513"/>
                    <a:pt x="3021941" y="13326"/>
                    <a:pt x="3239778" y="5179"/>
                  </a:cubicBezTo>
                  <a:cubicBezTo>
                    <a:pt x="3312692" y="2449"/>
                    <a:pt x="3386718" y="5947"/>
                    <a:pt x="3460606" y="2435"/>
                  </a:cubicBezTo>
                  <a:close/>
                </a:path>
              </a:pathLst>
            </a:custGeom>
            <a:no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B9D9010-8841-4763-9DD9-A129B0A7D2F7}"/>
                </a:ext>
              </a:extLst>
            </p:cNvPr>
            <p:cNvSpPr/>
            <p:nvPr/>
          </p:nvSpPr>
          <p:spPr>
            <a:xfrm>
              <a:off x="6774118" y="367753"/>
              <a:ext cx="27816" cy="11106"/>
            </a:xfrm>
            <a:custGeom>
              <a:avLst/>
              <a:gdLst>
                <a:gd name="connsiteX0" fmla="*/ 27816 w 27816"/>
                <a:gd name="connsiteY0" fmla="*/ 1783 h 11106"/>
                <a:gd name="connsiteX1" fmla="*/ 0 w 27816"/>
                <a:gd name="connsiteY1" fmla="*/ 9094 h 11106"/>
                <a:gd name="connsiteX2" fmla="*/ 27816 w 27816"/>
                <a:gd name="connsiteY2" fmla="*/ 1783 h 1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16" h="11106">
                  <a:moveTo>
                    <a:pt x="27816" y="1783"/>
                  </a:moveTo>
                  <a:cubicBezTo>
                    <a:pt x="-14964" y="7023"/>
                    <a:pt x="51462" y="14827"/>
                    <a:pt x="0" y="9094"/>
                  </a:cubicBezTo>
                  <a:cubicBezTo>
                    <a:pt x="5459" y="2400"/>
                    <a:pt x="13702" y="-2908"/>
                    <a:pt x="27816" y="1783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DD4A5C0-54C0-873E-A716-A5B6E9D8A916}"/>
                </a:ext>
              </a:extLst>
            </p:cNvPr>
            <p:cNvSpPr/>
            <p:nvPr/>
          </p:nvSpPr>
          <p:spPr>
            <a:xfrm>
              <a:off x="3199741" y="317305"/>
              <a:ext cx="5931404" cy="270649"/>
            </a:xfrm>
            <a:custGeom>
              <a:avLst/>
              <a:gdLst>
                <a:gd name="connsiteX0" fmla="*/ 3434790 w 5931404"/>
                <a:gd name="connsiteY0" fmla="*/ 63999 h 270649"/>
                <a:gd name="connsiteX1" fmla="*/ 3206995 w 5931404"/>
                <a:gd name="connsiteY1" fmla="*/ 89360 h 270649"/>
                <a:gd name="connsiteX2" fmla="*/ 2969790 w 5931404"/>
                <a:gd name="connsiteY2" fmla="*/ 105037 h 270649"/>
                <a:gd name="connsiteX3" fmla="*/ 2934252 w 5931404"/>
                <a:gd name="connsiteY3" fmla="*/ 88797 h 270649"/>
                <a:gd name="connsiteX4" fmla="*/ 2384583 w 5931404"/>
                <a:gd name="connsiteY4" fmla="*/ 93529 h 270649"/>
                <a:gd name="connsiteX5" fmla="*/ 2395062 w 5931404"/>
                <a:gd name="connsiteY5" fmla="*/ 86671 h 270649"/>
                <a:gd name="connsiteX6" fmla="*/ 2285183 w 5931404"/>
                <a:gd name="connsiteY6" fmla="*/ 104873 h 270649"/>
                <a:gd name="connsiteX7" fmla="*/ 2287831 w 5931404"/>
                <a:gd name="connsiteY7" fmla="*/ 92748 h 270649"/>
                <a:gd name="connsiteX8" fmla="*/ 2209320 w 5931404"/>
                <a:gd name="connsiteY8" fmla="*/ 111401 h 270649"/>
                <a:gd name="connsiteX9" fmla="*/ 2177979 w 5931404"/>
                <a:gd name="connsiteY9" fmla="*/ 91307 h 270649"/>
                <a:gd name="connsiteX10" fmla="*/ 2158036 w 5931404"/>
                <a:gd name="connsiteY10" fmla="*/ 106518 h 270649"/>
                <a:gd name="connsiteX11" fmla="*/ 1943504 w 5931404"/>
                <a:gd name="connsiteY11" fmla="*/ 126256 h 270649"/>
                <a:gd name="connsiteX12" fmla="*/ 1948565 w 5931404"/>
                <a:gd name="connsiteY12" fmla="*/ 116655 h 270649"/>
                <a:gd name="connsiteX13" fmla="*/ 1530941 w 5931404"/>
                <a:gd name="connsiteY13" fmla="*/ 152426 h 270649"/>
                <a:gd name="connsiteX14" fmla="*/ 1533272 w 5931404"/>
                <a:gd name="connsiteY14" fmla="*/ 131852 h 270649"/>
                <a:gd name="connsiteX15" fmla="*/ 1446464 w 5931404"/>
                <a:gd name="connsiteY15" fmla="*/ 154854 h 270649"/>
                <a:gd name="connsiteX16" fmla="*/ 1339191 w 5931404"/>
                <a:gd name="connsiteY16" fmla="*/ 161081 h 270649"/>
                <a:gd name="connsiteX17" fmla="*/ 1342894 w 5931404"/>
                <a:gd name="connsiteY17" fmla="*/ 157515 h 270649"/>
                <a:gd name="connsiteX18" fmla="*/ 1269143 w 5931404"/>
                <a:gd name="connsiteY18" fmla="*/ 168679 h 270649"/>
                <a:gd name="connsiteX19" fmla="*/ 1248569 w 5931404"/>
                <a:gd name="connsiteY19" fmla="*/ 156404 h 270649"/>
                <a:gd name="connsiteX20" fmla="*/ 1175298 w 5931404"/>
                <a:gd name="connsiteY20" fmla="*/ 157199 h 270649"/>
                <a:gd name="connsiteX21" fmla="*/ 1176217 w 5931404"/>
                <a:gd name="connsiteY21" fmla="*/ 161794 h 270649"/>
                <a:gd name="connsiteX22" fmla="*/ 1114660 w 5931404"/>
                <a:gd name="connsiteY22" fmla="*/ 160601 h 270649"/>
                <a:gd name="connsiteX23" fmla="*/ 1112424 w 5931404"/>
                <a:gd name="connsiteY23" fmla="*/ 158008 h 270649"/>
                <a:gd name="connsiteX24" fmla="*/ 1027385 w 5931404"/>
                <a:gd name="connsiteY24" fmla="*/ 169694 h 270649"/>
                <a:gd name="connsiteX25" fmla="*/ 1050071 w 5931404"/>
                <a:gd name="connsiteY25" fmla="*/ 142646 h 270649"/>
                <a:gd name="connsiteX26" fmla="*/ 504545 w 5931404"/>
                <a:gd name="connsiteY26" fmla="*/ 154579 h 270649"/>
                <a:gd name="connsiteX27" fmla="*/ 466716 w 5931404"/>
                <a:gd name="connsiteY27" fmla="*/ 137860 h 270649"/>
                <a:gd name="connsiteX28" fmla="*/ 382006 w 5931404"/>
                <a:gd name="connsiteY28" fmla="*/ 147776 h 270649"/>
                <a:gd name="connsiteX29" fmla="*/ 361062 w 5931404"/>
                <a:gd name="connsiteY29" fmla="*/ 137283 h 270649"/>
                <a:gd name="connsiteX30" fmla="*/ 288696 w 5931404"/>
                <a:gd name="connsiteY30" fmla="*/ 146322 h 270649"/>
                <a:gd name="connsiteX31" fmla="*/ 303784 w 5931404"/>
                <a:gd name="connsiteY31" fmla="*/ 129973 h 270649"/>
                <a:gd name="connsiteX32" fmla="*/ 195304 w 5931404"/>
                <a:gd name="connsiteY32" fmla="*/ 143250 h 270649"/>
                <a:gd name="connsiteX33" fmla="*/ 208362 w 5931404"/>
                <a:gd name="connsiteY33" fmla="*/ 133059 h 270649"/>
                <a:gd name="connsiteX34" fmla="*/ 152729 w 5931404"/>
                <a:gd name="connsiteY34" fmla="*/ 139067 h 270649"/>
                <a:gd name="connsiteX35" fmla="*/ 127547 w 5931404"/>
                <a:gd name="connsiteY35" fmla="*/ 138504 h 270649"/>
                <a:gd name="connsiteX36" fmla="*/ 119317 w 5931404"/>
                <a:gd name="connsiteY36" fmla="*/ 142701 h 270649"/>
                <a:gd name="connsiteX37" fmla="*/ 122787 w 5931404"/>
                <a:gd name="connsiteY37" fmla="*/ 143634 h 270649"/>
                <a:gd name="connsiteX38" fmla="*/ 117123 w 5931404"/>
                <a:gd name="connsiteY38" fmla="*/ 146089 h 270649"/>
                <a:gd name="connsiteX39" fmla="*/ 112583 w 5931404"/>
                <a:gd name="connsiteY39" fmla="*/ 139012 h 270649"/>
                <a:gd name="connsiteX40" fmla="*/ 115463 w 5931404"/>
                <a:gd name="connsiteY40" fmla="*/ 153564 h 270649"/>
                <a:gd name="connsiteX41" fmla="*/ 124886 w 5931404"/>
                <a:gd name="connsiteY41" fmla="*/ 156733 h 270649"/>
                <a:gd name="connsiteX42" fmla="*/ 135859 w 5931404"/>
                <a:gd name="connsiteY42" fmla="*/ 155814 h 270649"/>
                <a:gd name="connsiteX43" fmla="*/ 143526 w 5931404"/>
                <a:gd name="connsiteY43" fmla="*/ 147886 h 270649"/>
                <a:gd name="connsiteX44" fmla="*/ 173468 w 5931404"/>
                <a:gd name="connsiteY44" fmla="*/ 138106 h 270649"/>
                <a:gd name="connsiteX45" fmla="*/ 163743 w 5931404"/>
                <a:gd name="connsiteY45" fmla="*/ 149450 h 270649"/>
                <a:gd name="connsiteX46" fmla="*/ 327691 w 5931404"/>
                <a:gd name="connsiteY46" fmla="*/ 132017 h 270649"/>
                <a:gd name="connsiteX47" fmla="*/ 325675 w 5931404"/>
                <a:gd name="connsiteY47" fmla="*/ 136131 h 270649"/>
                <a:gd name="connsiteX48" fmla="*/ 480665 w 5931404"/>
                <a:gd name="connsiteY48" fmla="*/ 133978 h 270649"/>
                <a:gd name="connsiteX49" fmla="*/ 525928 w 5931404"/>
                <a:gd name="connsiteY49" fmla="*/ 155828 h 270649"/>
                <a:gd name="connsiteX50" fmla="*/ 584249 w 5931404"/>
                <a:gd name="connsiteY50" fmla="*/ 125529 h 270649"/>
                <a:gd name="connsiteX51" fmla="*/ 728582 w 5931404"/>
                <a:gd name="connsiteY51" fmla="*/ 131797 h 270649"/>
                <a:gd name="connsiteX52" fmla="*/ 712946 w 5931404"/>
                <a:gd name="connsiteY52" fmla="*/ 158187 h 270649"/>
                <a:gd name="connsiteX53" fmla="*/ 740830 w 5931404"/>
                <a:gd name="connsiteY53" fmla="*/ 170984 h 270649"/>
                <a:gd name="connsiteX54" fmla="*/ 720832 w 5931404"/>
                <a:gd name="connsiteY54" fmla="*/ 178418 h 270649"/>
                <a:gd name="connsiteX55" fmla="*/ 810151 w 5931404"/>
                <a:gd name="connsiteY55" fmla="*/ 173535 h 270649"/>
                <a:gd name="connsiteX56" fmla="*/ 931606 w 5931404"/>
                <a:gd name="connsiteY56" fmla="*/ 135034 h 270649"/>
                <a:gd name="connsiteX57" fmla="*/ 928863 w 5931404"/>
                <a:gd name="connsiteY57" fmla="*/ 160971 h 270649"/>
                <a:gd name="connsiteX58" fmla="*/ 1006084 w 5931404"/>
                <a:gd name="connsiteY58" fmla="*/ 121345 h 270649"/>
                <a:gd name="connsiteX59" fmla="*/ 1036904 w 5931404"/>
                <a:gd name="connsiteY59" fmla="*/ 131825 h 270649"/>
                <a:gd name="connsiteX60" fmla="*/ 1055160 w 5931404"/>
                <a:gd name="connsiteY60" fmla="*/ 118493 h 270649"/>
                <a:gd name="connsiteX61" fmla="*/ 1140295 w 5931404"/>
                <a:gd name="connsiteY61" fmla="*/ 132442 h 270649"/>
                <a:gd name="connsiteX62" fmla="*/ 1130804 w 5931404"/>
                <a:gd name="connsiteY62" fmla="*/ 143936 h 270649"/>
                <a:gd name="connsiteX63" fmla="*/ 1200536 w 5931404"/>
                <a:gd name="connsiteY63" fmla="*/ 135596 h 270649"/>
                <a:gd name="connsiteX64" fmla="*/ 1201249 w 5931404"/>
                <a:gd name="connsiteY64" fmla="*/ 138257 h 270649"/>
                <a:gd name="connsiteX65" fmla="*/ 1242959 w 5931404"/>
                <a:gd name="connsiteY65" fmla="*/ 118081 h 270649"/>
                <a:gd name="connsiteX66" fmla="*/ 1225732 w 5931404"/>
                <a:gd name="connsiteY66" fmla="*/ 124528 h 270649"/>
                <a:gd name="connsiteX67" fmla="*/ 1315366 w 5931404"/>
                <a:gd name="connsiteY67" fmla="*/ 108219 h 270649"/>
                <a:gd name="connsiteX68" fmla="*/ 1300622 w 5931404"/>
                <a:gd name="connsiteY68" fmla="*/ 122662 h 270649"/>
                <a:gd name="connsiteX69" fmla="*/ 1446436 w 5931404"/>
                <a:gd name="connsiteY69" fmla="*/ 93859 h 270649"/>
                <a:gd name="connsiteX70" fmla="*/ 1419772 w 5931404"/>
                <a:gd name="connsiteY70" fmla="*/ 106354 h 270649"/>
                <a:gd name="connsiteX71" fmla="*/ 1610425 w 5931404"/>
                <a:gd name="connsiteY71" fmla="*/ 105956 h 270649"/>
                <a:gd name="connsiteX72" fmla="*/ 1606310 w 5931404"/>
                <a:gd name="connsiteY72" fmla="*/ 95093 h 270649"/>
                <a:gd name="connsiteX73" fmla="*/ 1656840 w 5931404"/>
                <a:gd name="connsiteY73" fmla="*/ 104612 h 270649"/>
                <a:gd name="connsiteX74" fmla="*/ 1703680 w 5931404"/>
                <a:gd name="connsiteY74" fmla="*/ 98851 h 270649"/>
                <a:gd name="connsiteX75" fmla="*/ 1690883 w 5931404"/>
                <a:gd name="connsiteY75" fmla="*/ 103871 h 270649"/>
                <a:gd name="connsiteX76" fmla="*/ 1906224 w 5931404"/>
                <a:gd name="connsiteY76" fmla="*/ 90759 h 270649"/>
                <a:gd name="connsiteX77" fmla="*/ 1963118 w 5931404"/>
                <a:gd name="connsiteY77" fmla="*/ 69718 h 270649"/>
                <a:gd name="connsiteX78" fmla="*/ 1957426 w 5931404"/>
                <a:gd name="connsiteY78" fmla="*/ 82461 h 270649"/>
                <a:gd name="connsiteX79" fmla="*/ 2013003 w 5931404"/>
                <a:gd name="connsiteY79" fmla="*/ 90196 h 270649"/>
                <a:gd name="connsiteX80" fmla="*/ 1929336 w 5931404"/>
                <a:gd name="connsiteY80" fmla="*/ 94311 h 270649"/>
                <a:gd name="connsiteX81" fmla="*/ 1982663 w 5931404"/>
                <a:gd name="connsiteY81" fmla="*/ 89552 h 270649"/>
                <a:gd name="connsiteX82" fmla="*/ 2074835 w 5931404"/>
                <a:gd name="connsiteY82" fmla="*/ 83421 h 270649"/>
                <a:gd name="connsiteX83" fmla="*/ 2075301 w 5931404"/>
                <a:gd name="connsiteY83" fmla="*/ 99880 h 270649"/>
                <a:gd name="connsiteX84" fmla="*/ 2124213 w 5931404"/>
                <a:gd name="connsiteY84" fmla="*/ 88016 h 270649"/>
                <a:gd name="connsiteX85" fmla="*/ 2146913 w 5931404"/>
                <a:gd name="connsiteY85" fmla="*/ 82131 h 270649"/>
                <a:gd name="connsiteX86" fmla="*/ 2170038 w 5931404"/>
                <a:gd name="connsiteY86" fmla="*/ 69430 h 270649"/>
                <a:gd name="connsiteX87" fmla="*/ 2231321 w 5931404"/>
                <a:gd name="connsiteY87" fmla="*/ 81651 h 270649"/>
                <a:gd name="connsiteX88" fmla="*/ 2225478 w 5931404"/>
                <a:gd name="connsiteY88" fmla="*/ 97768 h 270649"/>
                <a:gd name="connsiteX89" fmla="*/ 2272112 w 5931404"/>
                <a:gd name="connsiteY89" fmla="*/ 72750 h 270649"/>
                <a:gd name="connsiteX90" fmla="*/ 2278970 w 5931404"/>
                <a:gd name="connsiteY90" fmla="*/ 79827 h 270649"/>
                <a:gd name="connsiteX91" fmla="*/ 2347852 w 5931404"/>
                <a:gd name="connsiteY91" fmla="*/ 61352 h 270649"/>
                <a:gd name="connsiteX92" fmla="*/ 2470363 w 5931404"/>
                <a:gd name="connsiteY92" fmla="*/ 73696 h 270649"/>
                <a:gd name="connsiteX93" fmla="*/ 2565443 w 5931404"/>
                <a:gd name="connsiteY93" fmla="*/ 59569 h 270649"/>
                <a:gd name="connsiteX94" fmla="*/ 2546871 w 5931404"/>
                <a:gd name="connsiteY94" fmla="*/ 68457 h 270649"/>
                <a:gd name="connsiteX95" fmla="*/ 2595247 w 5931404"/>
                <a:gd name="connsiteY95" fmla="*/ 63656 h 270649"/>
                <a:gd name="connsiteX96" fmla="*/ 2665816 w 5931404"/>
                <a:gd name="connsiteY96" fmla="*/ 84422 h 270649"/>
                <a:gd name="connsiteX97" fmla="*/ 2688242 w 5931404"/>
                <a:gd name="connsiteY97" fmla="*/ 55179 h 270649"/>
                <a:gd name="connsiteX98" fmla="*/ 2811041 w 5931404"/>
                <a:gd name="connsiteY98" fmla="*/ 56551 h 270649"/>
                <a:gd name="connsiteX99" fmla="*/ 2792374 w 5931404"/>
                <a:gd name="connsiteY99" fmla="*/ 75301 h 270649"/>
                <a:gd name="connsiteX100" fmla="*/ 2895244 w 5931404"/>
                <a:gd name="connsiteY100" fmla="*/ 64493 h 270649"/>
                <a:gd name="connsiteX101" fmla="*/ 2883119 w 5931404"/>
                <a:gd name="connsiteY101" fmla="*/ 45002 h 270649"/>
                <a:gd name="connsiteX102" fmla="*/ 2946665 w 5931404"/>
                <a:gd name="connsiteY102" fmla="*/ 51216 h 270649"/>
                <a:gd name="connsiteX103" fmla="*/ 2995823 w 5931404"/>
                <a:gd name="connsiteY103" fmla="*/ 36827 h 270649"/>
                <a:gd name="connsiteX104" fmla="*/ 3225100 w 5931404"/>
                <a:gd name="connsiteY104" fmla="*/ 53918 h 270649"/>
                <a:gd name="connsiteX105" fmla="*/ 3257141 w 5931404"/>
                <a:gd name="connsiteY105" fmla="*/ 42753 h 270649"/>
                <a:gd name="connsiteX106" fmla="*/ 3225223 w 5931404"/>
                <a:gd name="connsiteY106" fmla="*/ 44316 h 270649"/>
                <a:gd name="connsiteX107" fmla="*/ 3237801 w 5931404"/>
                <a:gd name="connsiteY107" fmla="*/ 35195 h 270649"/>
                <a:gd name="connsiteX108" fmla="*/ 3258375 w 5931404"/>
                <a:gd name="connsiteY108" fmla="*/ 56551 h 270649"/>
                <a:gd name="connsiteX109" fmla="*/ 3379610 w 5931404"/>
                <a:gd name="connsiteY109" fmla="*/ 28488 h 270649"/>
                <a:gd name="connsiteX110" fmla="*/ 3401172 w 5931404"/>
                <a:gd name="connsiteY110" fmla="*/ 38295 h 270649"/>
                <a:gd name="connsiteX111" fmla="*/ 3437903 w 5931404"/>
                <a:gd name="connsiteY111" fmla="*/ 24442 h 270649"/>
                <a:gd name="connsiteX112" fmla="*/ 3463319 w 5931404"/>
                <a:gd name="connsiteY112" fmla="*/ 56469 h 270649"/>
                <a:gd name="connsiteX113" fmla="*/ 3524589 w 5931404"/>
                <a:gd name="connsiteY113" fmla="*/ 44481 h 270649"/>
                <a:gd name="connsiteX114" fmla="*/ 3552418 w 5931404"/>
                <a:gd name="connsiteY114" fmla="*/ 61585 h 270649"/>
                <a:gd name="connsiteX115" fmla="*/ 3581976 w 5931404"/>
                <a:gd name="connsiteY115" fmla="*/ 49954 h 270649"/>
                <a:gd name="connsiteX116" fmla="*/ 3571237 w 5931404"/>
                <a:gd name="connsiteY116" fmla="*/ 53300 h 270649"/>
                <a:gd name="connsiteX117" fmla="*/ 3615361 w 5931404"/>
                <a:gd name="connsiteY117" fmla="*/ 53726 h 270649"/>
                <a:gd name="connsiteX118" fmla="*/ 3570345 w 5931404"/>
                <a:gd name="connsiteY118" fmla="*/ 39475 h 270649"/>
                <a:gd name="connsiteX119" fmla="*/ 3615732 w 5931404"/>
                <a:gd name="connsiteY119" fmla="*/ 27693 h 270649"/>
                <a:gd name="connsiteX120" fmla="*/ 3671226 w 5931404"/>
                <a:gd name="connsiteY120" fmla="*/ 38487 h 270649"/>
                <a:gd name="connsiteX121" fmla="*/ 3700839 w 5931404"/>
                <a:gd name="connsiteY121" fmla="*/ 26828 h 270649"/>
                <a:gd name="connsiteX122" fmla="*/ 3718670 w 5931404"/>
                <a:gd name="connsiteY122" fmla="*/ 37719 h 270649"/>
                <a:gd name="connsiteX123" fmla="*/ 3690621 w 5931404"/>
                <a:gd name="connsiteY123" fmla="*/ 37143 h 270649"/>
                <a:gd name="connsiteX124" fmla="*/ 3731385 w 5931404"/>
                <a:gd name="connsiteY124" fmla="*/ 45496 h 270649"/>
                <a:gd name="connsiteX125" fmla="*/ 3766566 w 5931404"/>
                <a:gd name="connsiteY125" fmla="*/ 27350 h 270649"/>
                <a:gd name="connsiteX126" fmla="*/ 3745608 w 5931404"/>
                <a:gd name="connsiteY126" fmla="*/ 40970 h 270649"/>
                <a:gd name="connsiteX127" fmla="*/ 3783876 w 5931404"/>
                <a:gd name="connsiteY127" fmla="*/ 47828 h 270649"/>
                <a:gd name="connsiteX128" fmla="*/ 3785495 w 5931404"/>
                <a:gd name="connsiteY128" fmla="*/ 35607 h 270649"/>
                <a:gd name="connsiteX129" fmla="*/ 3789445 w 5931404"/>
                <a:gd name="connsiteY129" fmla="*/ 41381 h 270649"/>
                <a:gd name="connsiteX130" fmla="*/ 3856434 w 5931404"/>
                <a:gd name="connsiteY130" fmla="*/ 22769 h 270649"/>
                <a:gd name="connsiteX131" fmla="*/ 3915522 w 5931404"/>
                <a:gd name="connsiteY131" fmla="*/ 32548 h 270649"/>
                <a:gd name="connsiteX132" fmla="*/ 3911970 w 5931404"/>
                <a:gd name="connsiteY132" fmla="*/ 33563 h 270649"/>
                <a:gd name="connsiteX133" fmla="*/ 3983293 w 5931404"/>
                <a:gd name="connsiteY133" fmla="*/ 27638 h 270649"/>
                <a:gd name="connsiteX134" fmla="*/ 3982319 w 5931404"/>
                <a:gd name="connsiteY134" fmla="*/ 30381 h 270649"/>
                <a:gd name="connsiteX135" fmla="*/ 4039117 w 5931404"/>
                <a:gd name="connsiteY135" fmla="*/ 22151 h 270649"/>
                <a:gd name="connsiteX136" fmla="*/ 4083927 w 5931404"/>
                <a:gd name="connsiteY136" fmla="*/ 52889 h 270649"/>
                <a:gd name="connsiteX137" fmla="*/ 4120645 w 5931404"/>
                <a:gd name="connsiteY137" fmla="*/ 22645 h 270649"/>
                <a:gd name="connsiteX138" fmla="*/ 4295579 w 5931404"/>
                <a:gd name="connsiteY138" fmla="*/ 32095 h 270649"/>
                <a:gd name="connsiteX139" fmla="*/ 4315851 w 5931404"/>
                <a:gd name="connsiteY139" fmla="*/ 21671 h 270649"/>
                <a:gd name="connsiteX140" fmla="*/ 4558789 w 5931404"/>
                <a:gd name="connsiteY140" fmla="*/ 41121 h 270649"/>
                <a:gd name="connsiteX141" fmla="*/ 4556677 w 5931404"/>
                <a:gd name="connsiteY141" fmla="*/ 60213 h 270649"/>
                <a:gd name="connsiteX142" fmla="*/ 4588224 w 5931404"/>
                <a:gd name="connsiteY142" fmla="*/ 54494 h 270649"/>
                <a:gd name="connsiteX143" fmla="*/ 4565894 w 5931404"/>
                <a:gd name="connsiteY143" fmla="*/ 32425 h 270649"/>
                <a:gd name="connsiteX144" fmla="*/ 4718553 w 5931404"/>
                <a:gd name="connsiteY144" fmla="*/ 45647 h 270649"/>
                <a:gd name="connsiteX145" fmla="*/ 4727029 w 5931404"/>
                <a:gd name="connsiteY145" fmla="*/ 34359 h 270649"/>
                <a:gd name="connsiteX146" fmla="*/ 4786845 w 5931404"/>
                <a:gd name="connsiteY146" fmla="*/ 52189 h 270649"/>
                <a:gd name="connsiteX147" fmla="*/ 4791399 w 5931404"/>
                <a:gd name="connsiteY147" fmla="*/ 41697 h 270649"/>
                <a:gd name="connsiteX148" fmla="*/ 4808708 w 5931404"/>
                <a:gd name="connsiteY148" fmla="*/ 53918 h 270649"/>
                <a:gd name="connsiteX149" fmla="*/ 4848594 w 5931404"/>
                <a:gd name="connsiteY149" fmla="*/ 44248 h 270649"/>
                <a:gd name="connsiteX150" fmla="*/ 4855932 w 5931404"/>
                <a:gd name="connsiteY150" fmla="*/ 56222 h 270649"/>
                <a:gd name="connsiteX151" fmla="*/ 4956594 w 5931404"/>
                <a:gd name="connsiteY151" fmla="*/ 48061 h 270649"/>
                <a:gd name="connsiteX152" fmla="*/ 4980913 w 5931404"/>
                <a:gd name="connsiteY152" fmla="*/ 65261 h 270649"/>
                <a:gd name="connsiteX153" fmla="*/ 4994107 w 5931404"/>
                <a:gd name="connsiteY153" fmla="*/ 50420 h 270649"/>
                <a:gd name="connsiteX154" fmla="*/ 5096086 w 5931404"/>
                <a:gd name="connsiteY154" fmla="*/ 80595 h 270649"/>
                <a:gd name="connsiteX155" fmla="*/ 5425709 w 5931404"/>
                <a:gd name="connsiteY155" fmla="*/ 62545 h 270649"/>
                <a:gd name="connsiteX156" fmla="*/ 5422225 w 5931404"/>
                <a:gd name="connsiteY156" fmla="*/ 70459 h 270649"/>
                <a:gd name="connsiteX157" fmla="*/ 5457420 w 5931404"/>
                <a:gd name="connsiteY157" fmla="*/ 63231 h 270649"/>
                <a:gd name="connsiteX158" fmla="*/ 5455788 w 5931404"/>
                <a:gd name="connsiteY158" fmla="*/ 89291 h 270649"/>
                <a:gd name="connsiteX159" fmla="*/ 5536123 w 5931404"/>
                <a:gd name="connsiteY159" fmla="*/ 74862 h 270649"/>
                <a:gd name="connsiteX160" fmla="*/ 5520061 w 5931404"/>
                <a:gd name="connsiteY160" fmla="*/ 67510 h 270649"/>
                <a:gd name="connsiteX161" fmla="*/ 5583223 w 5931404"/>
                <a:gd name="connsiteY161" fmla="*/ 62586 h 270649"/>
                <a:gd name="connsiteX162" fmla="*/ 5578903 w 5931404"/>
                <a:gd name="connsiteY162" fmla="*/ 86905 h 270649"/>
                <a:gd name="connsiteX163" fmla="*/ 5604250 w 5931404"/>
                <a:gd name="connsiteY163" fmla="*/ 80239 h 270649"/>
                <a:gd name="connsiteX164" fmla="*/ 5564323 w 5931404"/>
                <a:gd name="connsiteY164" fmla="*/ 134856 h 270649"/>
                <a:gd name="connsiteX165" fmla="*/ 5587338 w 5931404"/>
                <a:gd name="connsiteY165" fmla="*/ 133333 h 270649"/>
                <a:gd name="connsiteX166" fmla="*/ 5583223 w 5931404"/>
                <a:gd name="connsiteY166" fmla="*/ 157775 h 270649"/>
                <a:gd name="connsiteX167" fmla="*/ 5609064 w 5931404"/>
                <a:gd name="connsiteY167" fmla="*/ 120742 h 270649"/>
                <a:gd name="connsiteX168" fmla="*/ 5693870 w 5931404"/>
                <a:gd name="connsiteY168" fmla="*/ 89277 h 270649"/>
                <a:gd name="connsiteX169" fmla="*/ 5657125 w 5931404"/>
                <a:gd name="connsiteY169" fmla="*/ 101937 h 270649"/>
                <a:gd name="connsiteX170" fmla="*/ 5737816 w 5931404"/>
                <a:gd name="connsiteY170" fmla="*/ 106793 h 270649"/>
                <a:gd name="connsiteX171" fmla="*/ 5755414 w 5931404"/>
                <a:gd name="connsiteY171" fmla="*/ 83983 h 270649"/>
                <a:gd name="connsiteX172" fmla="*/ 5777140 w 5931404"/>
                <a:gd name="connsiteY172" fmla="*/ 104694 h 270649"/>
                <a:gd name="connsiteX173" fmla="*/ 5794971 w 5931404"/>
                <a:gd name="connsiteY173" fmla="*/ 85259 h 270649"/>
                <a:gd name="connsiteX174" fmla="*/ 5878076 w 5931404"/>
                <a:gd name="connsiteY174" fmla="*/ 100346 h 270649"/>
                <a:gd name="connsiteX175" fmla="*/ 5855979 w 5931404"/>
                <a:gd name="connsiteY175" fmla="*/ 116559 h 270649"/>
                <a:gd name="connsiteX176" fmla="*/ 5864867 w 5931404"/>
                <a:gd name="connsiteY176" fmla="*/ 139588 h 270649"/>
                <a:gd name="connsiteX177" fmla="*/ 5878666 w 5931404"/>
                <a:gd name="connsiteY177" fmla="*/ 127957 h 270649"/>
                <a:gd name="connsiteX178" fmla="*/ 5860835 w 5931404"/>
                <a:gd name="connsiteY178" fmla="*/ 123842 h 270649"/>
                <a:gd name="connsiteX179" fmla="*/ 5853634 w 5931404"/>
                <a:gd name="connsiteY179" fmla="*/ 123842 h 270649"/>
                <a:gd name="connsiteX180" fmla="*/ 5843937 w 5931404"/>
                <a:gd name="connsiteY180" fmla="*/ 125008 h 270649"/>
                <a:gd name="connsiteX181" fmla="*/ 5823473 w 5931404"/>
                <a:gd name="connsiteY181" fmla="*/ 132003 h 270649"/>
                <a:gd name="connsiteX182" fmla="*/ 5782009 w 5931404"/>
                <a:gd name="connsiteY182" fmla="*/ 176388 h 270649"/>
                <a:gd name="connsiteX183" fmla="*/ 5773683 w 5931404"/>
                <a:gd name="connsiteY183" fmla="*/ 186442 h 270649"/>
                <a:gd name="connsiteX184" fmla="*/ 5775179 w 5931404"/>
                <a:gd name="connsiteY184" fmla="*/ 167376 h 270649"/>
                <a:gd name="connsiteX185" fmla="*/ 5781118 w 5931404"/>
                <a:gd name="connsiteY185" fmla="*/ 151150 h 270649"/>
                <a:gd name="connsiteX186" fmla="*/ 5796206 w 5931404"/>
                <a:gd name="connsiteY186" fmla="*/ 129575 h 270649"/>
                <a:gd name="connsiteX187" fmla="*/ 5787811 w 5931404"/>
                <a:gd name="connsiteY187" fmla="*/ 138806 h 270649"/>
                <a:gd name="connsiteX188" fmla="*/ 5782174 w 5931404"/>
                <a:gd name="connsiteY188" fmla="*/ 146597 h 270649"/>
                <a:gd name="connsiteX189" fmla="*/ 5774040 w 5931404"/>
                <a:gd name="connsiteY189" fmla="*/ 162425 h 270649"/>
                <a:gd name="connsiteX190" fmla="*/ 5771558 w 5931404"/>
                <a:gd name="connsiteY190" fmla="*/ 224311 h 270649"/>
                <a:gd name="connsiteX191" fmla="*/ 5779965 w 5931404"/>
                <a:gd name="connsiteY191" fmla="*/ 242760 h 270649"/>
                <a:gd name="connsiteX192" fmla="*/ 5793887 w 5931404"/>
                <a:gd name="connsiteY192" fmla="*/ 258190 h 270649"/>
                <a:gd name="connsiteX193" fmla="*/ 5801637 w 5931404"/>
                <a:gd name="connsiteY193" fmla="*/ 261578 h 270649"/>
                <a:gd name="connsiteX194" fmla="*/ 5802281 w 5931404"/>
                <a:gd name="connsiteY194" fmla="*/ 252566 h 270649"/>
                <a:gd name="connsiteX195" fmla="*/ 5800087 w 5931404"/>
                <a:gd name="connsiteY195" fmla="*/ 247203 h 270649"/>
                <a:gd name="connsiteX196" fmla="*/ 5796356 w 5931404"/>
                <a:gd name="connsiteY196" fmla="*/ 238631 h 270649"/>
                <a:gd name="connsiteX197" fmla="*/ 5791830 w 5931404"/>
                <a:gd name="connsiteY197" fmla="*/ 224737 h 270649"/>
                <a:gd name="connsiteX198" fmla="*/ 5789347 w 5931404"/>
                <a:gd name="connsiteY198" fmla="*/ 203038 h 270649"/>
                <a:gd name="connsiteX199" fmla="*/ 5794422 w 5931404"/>
                <a:gd name="connsiteY199" fmla="*/ 224984 h 270649"/>
                <a:gd name="connsiteX200" fmla="*/ 5803050 w 5931404"/>
                <a:gd name="connsiteY200" fmla="*/ 240537 h 270649"/>
                <a:gd name="connsiteX201" fmla="*/ 5814736 w 5931404"/>
                <a:gd name="connsiteY201" fmla="*/ 253005 h 270649"/>
                <a:gd name="connsiteX202" fmla="*/ 5821676 w 5931404"/>
                <a:gd name="connsiteY202" fmla="*/ 259205 h 270649"/>
                <a:gd name="connsiteX203" fmla="*/ 5812363 w 5931404"/>
                <a:gd name="connsiteY203" fmla="*/ 262648 h 270649"/>
                <a:gd name="connsiteX204" fmla="*/ 5804723 w 5931404"/>
                <a:gd name="connsiteY204" fmla="*/ 262991 h 270649"/>
                <a:gd name="connsiteX205" fmla="*/ 5802131 w 5931404"/>
                <a:gd name="connsiteY205" fmla="*/ 262607 h 270649"/>
                <a:gd name="connsiteX206" fmla="*/ 5797042 w 5931404"/>
                <a:gd name="connsiteY206" fmla="*/ 261235 h 270649"/>
                <a:gd name="connsiteX207" fmla="*/ 5794121 w 5931404"/>
                <a:gd name="connsiteY207" fmla="*/ 260124 h 270649"/>
                <a:gd name="connsiteX208" fmla="*/ 5788716 w 5931404"/>
                <a:gd name="connsiteY208" fmla="*/ 247121 h 270649"/>
                <a:gd name="connsiteX209" fmla="*/ 5778059 w 5931404"/>
                <a:gd name="connsiteY209" fmla="*/ 259191 h 270649"/>
                <a:gd name="connsiteX210" fmla="*/ 5755318 w 5931404"/>
                <a:gd name="connsiteY210" fmla="*/ 237424 h 270649"/>
                <a:gd name="connsiteX211" fmla="*/ 5694968 w 5931404"/>
                <a:gd name="connsiteY211" fmla="*/ 225765 h 270649"/>
                <a:gd name="connsiteX212" fmla="*/ 5659800 w 5931404"/>
                <a:gd name="connsiteY212" fmla="*/ 239193 h 270649"/>
                <a:gd name="connsiteX213" fmla="*/ 5705474 w 5931404"/>
                <a:gd name="connsiteY213" fmla="*/ 252909 h 270649"/>
                <a:gd name="connsiteX214" fmla="*/ 5650281 w 5931404"/>
                <a:gd name="connsiteY214" fmla="*/ 255776 h 270649"/>
                <a:gd name="connsiteX215" fmla="*/ 5648127 w 5931404"/>
                <a:gd name="connsiteY215" fmla="*/ 247176 h 270649"/>
                <a:gd name="connsiteX216" fmla="*/ 5628294 w 5931404"/>
                <a:gd name="connsiteY216" fmla="*/ 249631 h 270649"/>
                <a:gd name="connsiteX217" fmla="*/ 5608954 w 5931404"/>
                <a:gd name="connsiteY217" fmla="*/ 256750 h 270649"/>
                <a:gd name="connsiteX218" fmla="*/ 5604565 w 5931404"/>
                <a:gd name="connsiteY218" fmla="*/ 244021 h 270649"/>
                <a:gd name="connsiteX219" fmla="*/ 5592893 w 5931404"/>
                <a:gd name="connsiteY219" fmla="*/ 256668 h 270649"/>
                <a:gd name="connsiteX220" fmla="*/ 5540128 w 5931404"/>
                <a:gd name="connsiteY220" fmla="*/ 236519 h 270649"/>
                <a:gd name="connsiteX221" fmla="*/ 5572854 w 5931404"/>
                <a:gd name="connsiteY221" fmla="*/ 227384 h 270649"/>
                <a:gd name="connsiteX222" fmla="*/ 5530910 w 5931404"/>
                <a:gd name="connsiteY222" fmla="*/ 220375 h 270649"/>
                <a:gd name="connsiteX223" fmla="*/ 5500201 w 5931404"/>
                <a:gd name="connsiteY223" fmla="*/ 254391 h 270649"/>
                <a:gd name="connsiteX224" fmla="*/ 5465773 w 5931404"/>
                <a:gd name="connsiteY224" fmla="*/ 252032 h 270649"/>
                <a:gd name="connsiteX225" fmla="*/ 5497224 w 5931404"/>
                <a:gd name="connsiteY225" fmla="*/ 238960 h 270649"/>
                <a:gd name="connsiteX226" fmla="*/ 5445103 w 5931404"/>
                <a:gd name="connsiteY226" fmla="*/ 218030 h 270649"/>
                <a:gd name="connsiteX227" fmla="*/ 5424131 w 5931404"/>
                <a:gd name="connsiteY227" fmla="*/ 244680 h 270649"/>
                <a:gd name="connsiteX228" fmla="*/ 5398963 w 5931404"/>
                <a:gd name="connsiteY228" fmla="*/ 228138 h 270649"/>
                <a:gd name="connsiteX229" fmla="*/ 5371681 w 5931404"/>
                <a:gd name="connsiteY229" fmla="*/ 246970 h 270649"/>
                <a:gd name="connsiteX230" fmla="*/ 5296381 w 5931404"/>
                <a:gd name="connsiteY230" fmla="*/ 213435 h 270649"/>
                <a:gd name="connsiteX231" fmla="*/ 5329793 w 5931404"/>
                <a:gd name="connsiteY231" fmla="*/ 195179 h 270649"/>
                <a:gd name="connsiteX232" fmla="*/ 5308177 w 5931404"/>
                <a:gd name="connsiteY232" fmla="*/ 194095 h 270649"/>
                <a:gd name="connsiteX233" fmla="*/ 5310920 w 5931404"/>
                <a:gd name="connsiteY233" fmla="*/ 165580 h 270649"/>
                <a:gd name="connsiteX234" fmla="*/ 5263586 w 5931404"/>
                <a:gd name="connsiteY234" fmla="*/ 170929 h 270649"/>
                <a:gd name="connsiteX235" fmla="*/ 5224975 w 5931404"/>
                <a:gd name="connsiteY235" fmla="*/ 229908 h 270649"/>
                <a:gd name="connsiteX236" fmla="*/ 5126837 w 5931404"/>
                <a:gd name="connsiteY236" fmla="*/ 204149 h 270649"/>
                <a:gd name="connsiteX237" fmla="*/ 5144366 w 5931404"/>
                <a:gd name="connsiteY237" fmla="*/ 222775 h 270649"/>
                <a:gd name="connsiteX238" fmla="*/ 5074894 w 5931404"/>
                <a:gd name="connsiteY238" fmla="*/ 233584 h 270649"/>
                <a:gd name="connsiteX239" fmla="*/ 5088857 w 5931404"/>
                <a:gd name="connsiteY239" fmla="*/ 195179 h 270649"/>
                <a:gd name="connsiteX240" fmla="*/ 5121776 w 5931404"/>
                <a:gd name="connsiteY240" fmla="*/ 200775 h 270649"/>
                <a:gd name="connsiteX241" fmla="*/ 5088405 w 5931404"/>
                <a:gd name="connsiteY241" fmla="*/ 174618 h 270649"/>
                <a:gd name="connsiteX242" fmla="*/ 5037546 w 5931404"/>
                <a:gd name="connsiteY242" fmla="*/ 187374 h 270649"/>
                <a:gd name="connsiteX243" fmla="*/ 5057297 w 5931404"/>
                <a:gd name="connsiteY243" fmla="*/ 201090 h 270649"/>
                <a:gd name="connsiteX244" fmla="*/ 4984136 w 5931404"/>
                <a:gd name="connsiteY244" fmla="*/ 205356 h 270649"/>
                <a:gd name="connsiteX245" fmla="*/ 5018700 w 5931404"/>
                <a:gd name="connsiteY245" fmla="*/ 229208 h 270649"/>
                <a:gd name="connsiteX246" fmla="*/ 4984589 w 5931404"/>
                <a:gd name="connsiteY246" fmla="*/ 233076 h 270649"/>
                <a:gd name="connsiteX247" fmla="*/ 4991638 w 5931404"/>
                <a:gd name="connsiteY247" fmla="*/ 224243 h 270649"/>
                <a:gd name="connsiteX248" fmla="*/ 4922222 w 5931404"/>
                <a:gd name="connsiteY248" fmla="*/ 234434 h 270649"/>
                <a:gd name="connsiteX249" fmla="*/ 4898685 w 5931404"/>
                <a:gd name="connsiteY249" fmla="*/ 214875 h 270649"/>
                <a:gd name="connsiteX250" fmla="*/ 4966826 w 5931404"/>
                <a:gd name="connsiteY250" fmla="*/ 200308 h 270649"/>
                <a:gd name="connsiteX251" fmla="*/ 4888919 w 5931404"/>
                <a:gd name="connsiteY251" fmla="*/ 200885 h 270649"/>
                <a:gd name="connsiteX252" fmla="*/ 4913252 w 5931404"/>
                <a:gd name="connsiteY252" fmla="*/ 197305 h 270649"/>
                <a:gd name="connsiteX253" fmla="*/ 4841229 w 5931404"/>
                <a:gd name="connsiteY253" fmla="*/ 177828 h 270649"/>
                <a:gd name="connsiteX254" fmla="*/ 4832725 w 5931404"/>
                <a:gd name="connsiteY254" fmla="*/ 195960 h 270649"/>
                <a:gd name="connsiteX255" fmla="*/ 4725836 w 5931404"/>
                <a:gd name="connsiteY255" fmla="*/ 202818 h 270649"/>
                <a:gd name="connsiteX256" fmla="*/ 4704220 w 5931404"/>
                <a:gd name="connsiteY256" fmla="*/ 180420 h 270649"/>
                <a:gd name="connsiteX257" fmla="*/ 4820422 w 5931404"/>
                <a:gd name="connsiteY257" fmla="*/ 180420 h 270649"/>
                <a:gd name="connsiteX258" fmla="*/ 4876328 w 5931404"/>
                <a:gd name="connsiteY258" fmla="*/ 164811 h 270649"/>
                <a:gd name="connsiteX259" fmla="*/ 4830064 w 5931404"/>
                <a:gd name="connsiteY259" fmla="*/ 125117 h 270649"/>
                <a:gd name="connsiteX260" fmla="*/ 4798421 w 5931404"/>
                <a:gd name="connsiteY260" fmla="*/ 130261 h 270649"/>
                <a:gd name="connsiteX261" fmla="*/ 4808228 w 5931404"/>
                <a:gd name="connsiteY261" fmla="*/ 158049 h 270649"/>
                <a:gd name="connsiteX262" fmla="*/ 4684908 w 5931404"/>
                <a:gd name="connsiteY262" fmla="*/ 166663 h 270649"/>
                <a:gd name="connsiteX263" fmla="*/ 4694317 w 5931404"/>
                <a:gd name="connsiteY263" fmla="*/ 145925 h 270649"/>
                <a:gd name="connsiteX264" fmla="*/ 4520055 w 5931404"/>
                <a:gd name="connsiteY264" fmla="*/ 134952 h 270649"/>
                <a:gd name="connsiteX265" fmla="*/ 4482144 w 5931404"/>
                <a:gd name="connsiteY265" fmla="*/ 156719 h 270649"/>
                <a:gd name="connsiteX266" fmla="*/ 4519177 w 5931404"/>
                <a:gd name="connsiteY266" fmla="*/ 188595 h 270649"/>
                <a:gd name="connsiteX267" fmla="*/ 4512731 w 5931404"/>
                <a:gd name="connsiteY267" fmla="*/ 174056 h 270649"/>
                <a:gd name="connsiteX268" fmla="*/ 4453546 w 5931404"/>
                <a:gd name="connsiteY268" fmla="*/ 171436 h 270649"/>
                <a:gd name="connsiteX269" fmla="*/ 4475108 w 5931404"/>
                <a:gd name="connsiteY269" fmla="*/ 128368 h 270649"/>
                <a:gd name="connsiteX270" fmla="*/ 4439446 w 5931404"/>
                <a:gd name="connsiteY270" fmla="*/ 114830 h 270649"/>
                <a:gd name="connsiteX271" fmla="*/ 4311887 w 5931404"/>
                <a:gd name="connsiteY271" fmla="*/ 131907 h 270649"/>
                <a:gd name="connsiteX272" fmla="*/ 4129931 w 5931404"/>
                <a:gd name="connsiteY272" fmla="*/ 129164 h 270649"/>
                <a:gd name="connsiteX273" fmla="*/ 4095284 w 5931404"/>
                <a:gd name="connsiteY273" fmla="*/ 97329 h 270649"/>
                <a:gd name="connsiteX274" fmla="*/ 4071747 w 5931404"/>
                <a:gd name="connsiteY274" fmla="*/ 109179 h 270649"/>
                <a:gd name="connsiteX275" fmla="*/ 4076315 w 5931404"/>
                <a:gd name="connsiteY275" fmla="*/ 105366 h 270649"/>
                <a:gd name="connsiteX276" fmla="*/ 3976394 w 5931404"/>
                <a:gd name="connsiteY276" fmla="*/ 119425 h 270649"/>
                <a:gd name="connsiteX277" fmla="*/ 3990947 w 5931404"/>
                <a:gd name="connsiteY277" fmla="*/ 98467 h 270649"/>
                <a:gd name="connsiteX278" fmla="*/ 3966820 w 5931404"/>
                <a:gd name="connsiteY278" fmla="*/ 103528 h 270649"/>
                <a:gd name="connsiteX279" fmla="*/ 3970564 w 5931404"/>
                <a:gd name="connsiteY279" fmla="*/ 85972 h 270649"/>
                <a:gd name="connsiteX280" fmla="*/ 3878269 w 5931404"/>
                <a:gd name="connsiteY280" fmla="*/ 88715 h 270649"/>
                <a:gd name="connsiteX281" fmla="*/ 3898514 w 5931404"/>
                <a:gd name="connsiteY281" fmla="*/ 101169 h 270649"/>
                <a:gd name="connsiteX282" fmla="*/ 3756211 w 5931404"/>
                <a:gd name="connsiteY282" fmla="*/ 102102 h 270649"/>
                <a:gd name="connsiteX283" fmla="*/ 3757898 w 5931404"/>
                <a:gd name="connsiteY283" fmla="*/ 89950 h 270649"/>
                <a:gd name="connsiteX284" fmla="*/ 3726845 w 5931404"/>
                <a:gd name="connsiteY284" fmla="*/ 97041 h 270649"/>
                <a:gd name="connsiteX285" fmla="*/ 3689674 w 5931404"/>
                <a:gd name="connsiteY285" fmla="*/ 87440 h 270649"/>
                <a:gd name="connsiteX286" fmla="*/ 3770489 w 5931404"/>
                <a:gd name="connsiteY286" fmla="*/ 57991 h 270649"/>
                <a:gd name="connsiteX287" fmla="*/ 3759846 w 5931404"/>
                <a:gd name="connsiteY287" fmla="*/ 84587 h 270649"/>
                <a:gd name="connsiteX288" fmla="*/ 3827877 w 5931404"/>
                <a:gd name="connsiteY288" fmla="*/ 80595 h 270649"/>
                <a:gd name="connsiteX289" fmla="*/ 3794136 w 5931404"/>
                <a:gd name="connsiteY289" fmla="*/ 86082 h 270649"/>
                <a:gd name="connsiteX290" fmla="*/ 3830181 w 5931404"/>
                <a:gd name="connsiteY290" fmla="*/ 58787 h 270649"/>
                <a:gd name="connsiteX291" fmla="*/ 3804683 w 5931404"/>
                <a:gd name="connsiteY291" fmla="*/ 59486 h 270649"/>
                <a:gd name="connsiteX292" fmla="*/ 3874374 w 5931404"/>
                <a:gd name="connsiteY292" fmla="*/ 49885 h 270649"/>
                <a:gd name="connsiteX293" fmla="*/ 3877899 w 5931404"/>
                <a:gd name="connsiteY293" fmla="*/ 65220 h 270649"/>
                <a:gd name="connsiteX294" fmla="*/ 3949922 w 5931404"/>
                <a:gd name="connsiteY294" fmla="*/ 50009 h 270649"/>
                <a:gd name="connsiteX295" fmla="*/ 4068977 w 5931404"/>
                <a:gd name="connsiteY295" fmla="*/ 44385 h 270649"/>
                <a:gd name="connsiteX296" fmla="*/ 3999203 w 5931404"/>
                <a:gd name="connsiteY296" fmla="*/ 77194 h 270649"/>
                <a:gd name="connsiteX297" fmla="*/ 4059376 w 5931404"/>
                <a:gd name="connsiteY297" fmla="*/ 84751 h 270649"/>
                <a:gd name="connsiteX298" fmla="*/ 4120522 w 5931404"/>
                <a:gd name="connsiteY298" fmla="*/ 49967 h 270649"/>
                <a:gd name="connsiteX299" fmla="*/ 4122428 w 5931404"/>
                <a:gd name="connsiteY299" fmla="*/ 61132 h 270649"/>
                <a:gd name="connsiteX300" fmla="*/ 4199238 w 5931404"/>
                <a:gd name="connsiteY300" fmla="*/ 43041 h 270649"/>
                <a:gd name="connsiteX301" fmla="*/ 4404607 w 5931404"/>
                <a:gd name="connsiteY301" fmla="*/ 54699 h 270649"/>
                <a:gd name="connsiteX302" fmla="*/ 4406349 w 5931404"/>
                <a:gd name="connsiteY302" fmla="*/ 65851 h 270649"/>
                <a:gd name="connsiteX303" fmla="*/ 4553275 w 5931404"/>
                <a:gd name="connsiteY303" fmla="*/ 52135 h 270649"/>
                <a:gd name="connsiteX304" fmla="*/ 4744984 w 5931404"/>
                <a:gd name="connsiteY304" fmla="*/ 71584 h 270649"/>
                <a:gd name="connsiteX305" fmla="*/ 5111022 w 5931404"/>
                <a:gd name="connsiteY305" fmla="*/ 81075 h 270649"/>
                <a:gd name="connsiteX306" fmla="*/ 5088281 w 5931404"/>
                <a:gd name="connsiteY306" fmla="*/ 96163 h 270649"/>
                <a:gd name="connsiteX307" fmla="*/ 5126014 w 5931404"/>
                <a:gd name="connsiteY307" fmla="*/ 105010 h 270649"/>
                <a:gd name="connsiteX308" fmla="*/ 5175117 w 5931404"/>
                <a:gd name="connsiteY308" fmla="*/ 80705 h 270649"/>
                <a:gd name="connsiteX309" fmla="*/ 5359405 w 5931404"/>
                <a:gd name="connsiteY309" fmla="*/ 76398 h 270649"/>
                <a:gd name="connsiteX310" fmla="*/ 5360969 w 5931404"/>
                <a:gd name="connsiteY310" fmla="*/ 87618 h 270649"/>
                <a:gd name="connsiteX311" fmla="*/ 5539277 w 5931404"/>
                <a:gd name="connsiteY311" fmla="*/ 95011 h 270649"/>
                <a:gd name="connsiteX312" fmla="*/ 5577161 w 5931404"/>
                <a:gd name="connsiteY312" fmla="*/ 109824 h 270649"/>
                <a:gd name="connsiteX313" fmla="*/ 5623562 w 5931404"/>
                <a:gd name="connsiteY313" fmla="*/ 94174 h 270649"/>
                <a:gd name="connsiteX314" fmla="*/ 5686738 w 5931404"/>
                <a:gd name="connsiteY314" fmla="*/ 85725 h 270649"/>
                <a:gd name="connsiteX315" fmla="*/ 5831318 w 5931404"/>
                <a:gd name="connsiteY315" fmla="*/ 123033 h 270649"/>
                <a:gd name="connsiteX316" fmla="*/ 5838739 w 5931404"/>
                <a:gd name="connsiteY316" fmla="*/ 124048 h 270649"/>
                <a:gd name="connsiteX317" fmla="*/ 5840275 w 5931404"/>
                <a:gd name="connsiteY317" fmla="*/ 123910 h 270649"/>
                <a:gd name="connsiteX318" fmla="*/ 5843429 w 5931404"/>
                <a:gd name="connsiteY318" fmla="*/ 124198 h 270649"/>
                <a:gd name="connsiteX319" fmla="*/ 5859423 w 5931404"/>
                <a:gd name="connsiteY319" fmla="*/ 126750 h 270649"/>
                <a:gd name="connsiteX320" fmla="*/ 5878625 w 5931404"/>
                <a:gd name="connsiteY320" fmla="*/ 132058 h 270649"/>
                <a:gd name="connsiteX321" fmla="*/ 5907031 w 5931404"/>
                <a:gd name="connsiteY321" fmla="*/ 148270 h 270649"/>
                <a:gd name="connsiteX322" fmla="*/ 5918113 w 5931404"/>
                <a:gd name="connsiteY322" fmla="*/ 160299 h 270649"/>
                <a:gd name="connsiteX323" fmla="*/ 5929086 w 5931404"/>
                <a:gd name="connsiteY323" fmla="*/ 183232 h 270649"/>
                <a:gd name="connsiteX324" fmla="*/ 5918950 w 5931404"/>
                <a:gd name="connsiteY324" fmla="*/ 240935 h 270649"/>
                <a:gd name="connsiteX325" fmla="*/ 5892080 w 5931404"/>
                <a:gd name="connsiteY325" fmla="*/ 263772 h 270649"/>
                <a:gd name="connsiteX326" fmla="*/ 5863345 w 5931404"/>
                <a:gd name="connsiteY326" fmla="*/ 270630 h 270649"/>
                <a:gd name="connsiteX327" fmla="*/ 5834761 w 5931404"/>
                <a:gd name="connsiteY327" fmla="*/ 266324 h 270649"/>
                <a:gd name="connsiteX328" fmla="*/ 5814063 w 5931404"/>
                <a:gd name="connsiteY328" fmla="*/ 258094 h 270649"/>
                <a:gd name="connsiteX329" fmla="*/ 5812047 w 5931404"/>
                <a:gd name="connsiteY329" fmla="*/ 257353 h 270649"/>
                <a:gd name="connsiteX330" fmla="*/ 5811965 w 5931404"/>
                <a:gd name="connsiteY330" fmla="*/ 257353 h 270649"/>
                <a:gd name="connsiteX331" fmla="*/ 5811965 w 5931404"/>
                <a:gd name="connsiteY331" fmla="*/ 257353 h 270649"/>
                <a:gd name="connsiteX332" fmla="*/ 5814900 w 5931404"/>
                <a:gd name="connsiteY332" fmla="*/ 251044 h 270649"/>
                <a:gd name="connsiteX333" fmla="*/ 5818412 w 5931404"/>
                <a:gd name="connsiteY333" fmla="*/ 243253 h 270649"/>
                <a:gd name="connsiteX334" fmla="*/ 5819262 w 5931404"/>
                <a:gd name="connsiteY334" fmla="*/ 241292 h 270649"/>
                <a:gd name="connsiteX335" fmla="*/ 5811951 w 5931404"/>
                <a:gd name="connsiteY335" fmla="*/ 257422 h 270649"/>
                <a:gd name="connsiteX336" fmla="*/ 5811800 w 5931404"/>
                <a:gd name="connsiteY336" fmla="*/ 257422 h 270649"/>
                <a:gd name="connsiteX337" fmla="*/ 5811197 w 5931404"/>
                <a:gd name="connsiteY337" fmla="*/ 257244 h 270649"/>
                <a:gd name="connsiteX338" fmla="*/ 5806479 w 5931404"/>
                <a:gd name="connsiteY338" fmla="*/ 255872 h 270649"/>
                <a:gd name="connsiteX339" fmla="*/ 5717873 w 5931404"/>
                <a:gd name="connsiteY339" fmla="*/ 238700 h 270649"/>
                <a:gd name="connsiteX340" fmla="*/ 5505015 w 5931404"/>
                <a:gd name="connsiteY340" fmla="*/ 234036 h 270649"/>
                <a:gd name="connsiteX341" fmla="*/ 5495016 w 5931404"/>
                <a:gd name="connsiteY341" fmla="*/ 220553 h 270649"/>
                <a:gd name="connsiteX342" fmla="*/ 5266603 w 5931404"/>
                <a:gd name="connsiteY342" fmla="*/ 226040 h 270649"/>
                <a:gd name="connsiteX343" fmla="*/ 5052633 w 5931404"/>
                <a:gd name="connsiteY343" fmla="*/ 218633 h 270649"/>
                <a:gd name="connsiteX344" fmla="*/ 5065746 w 5931404"/>
                <a:gd name="connsiteY344" fmla="*/ 197058 h 270649"/>
                <a:gd name="connsiteX345" fmla="*/ 4986920 w 5931404"/>
                <a:gd name="connsiteY345" fmla="*/ 214079 h 270649"/>
                <a:gd name="connsiteX346" fmla="*/ 4867372 w 5931404"/>
                <a:gd name="connsiteY346" fmla="*/ 198909 h 270649"/>
                <a:gd name="connsiteX347" fmla="*/ 4786173 w 5931404"/>
                <a:gd name="connsiteY347" fmla="*/ 207029 h 270649"/>
                <a:gd name="connsiteX348" fmla="*/ 4605794 w 5931404"/>
                <a:gd name="connsiteY348" fmla="*/ 193615 h 270649"/>
                <a:gd name="connsiteX349" fmla="*/ 4623940 w 5931404"/>
                <a:gd name="connsiteY349" fmla="*/ 196070 h 270649"/>
                <a:gd name="connsiteX350" fmla="*/ 4615340 w 5931404"/>
                <a:gd name="connsiteY350" fmla="*/ 179693 h 270649"/>
                <a:gd name="connsiteX351" fmla="*/ 4540725 w 5931404"/>
                <a:gd name="connsiteY351" fmla="*/ 196303 h 270649"/>
                <a:gd name="connsiteX352" fmla="*/ 4282755 w 5931404"/>
                <a:gd name="connsiteY352" fmla="*/ 178102 h 270649"/>
                <a:gd name="connsiteX353" fmla="*/ 4261728 w 5931404"/>
                <a:gd name="connsiteY353" fmla="*/ 191215 h 270649"/>
                <a:gd name="connsiteX354" fmla="*/ 4066343 w 5931404"/>
                <a:gd name="connsiteY354" fmla="*/ 187717 h 270649"/>
                <a:gd name="connsiteX355" fmla="*/ 4055659 w 5931404"/>
                <a:gd name="connsiteY355" fmla="*/ 174536 h 270649"/>
                <a:gd name="connsiteX356" fmla="*/ 4034769 w 5931404"/>
                <a:gd name="connsiteY356" fmla="*/ 188156 h 270649"/>
                <a:gd name="connsiteX357" fmla="*/ 3705585 w 5931404"/>
                <a:gd name="connsiteY357" fmla="*/ 178418 h 270649"/>
                <a:gd name="connsiteX358" fmla="*/ 3430291 w 5931404"/>
                <a:gd name="connsiteY358" fmla="*/ 188019 h 270649"/>
                <a:gd name="connsiteX359" fmla="*/ 3296327 w 5931404"/>
                <a:gd name="connsiteY359" fmla="*/ 189199 h 270649"/>
                <a:gd name="connsiteX360" fmla="*/ 3164763 w 5931404"/>
                <a:gd name="connsiteY360" fmla="*/ 194589 h 270649"/>
                <a:gd name="connsiteX361" fmla="*/ 3166505 w 5931404"/>
                <a:gd name="connsiteY361" fmla="*/ 189199 h 270649"/>
                <a:gd name="connsiteX362" fmla="*/ 2982903 w 5931404"/>
                <a:gd name="connsiteY362" fmla="*/ 204890 h 270649"/>
                <a:gd name="connsiteX363" fmla="*/ 2940808 w 5931404"/>
                <a:gd name="connsiteY363" fmla="*/ 193574 h 270649"/>
                <a:gd name="connsiteX364" fmla="*/ 2744587 w 5931404"/>
                <a:gd name="connsiteY364" fmla="*/ 206824 h 270649"/>
                <a:gd name="connsiteX365" fmla="*/ 2761458 w 5931404"/>
                <a:gd name="connsiteY365" fmla="*/ 203257 h 270649"/>
                <a:gd name="connsiteX366" fmla="*/ 2561739 w 5931404"/>
                <a:gd name="connsiteY366" fmla="*/ 203628 h 270649"/>
                <a:gd name="connsiteX367" fmla="*/ 2583973 w 5931404"/>
                <a:gd name="connsiteY367" fmla="*/ 193505 h 270649"/>
                <a:gd name="connsiteX368" fmla="*/ 2503433 w 5931404"/>
                <a:gd name="connsiteY368" fmla="*/ 192998 h 270649"/>
                <a:gd name="connsiteX369" fmla="*/ 2502253 w 5931404"/>
                <a:gd name="connsiteY369" fmla="*/ 205260 h 270649"/>
                <a:gd name="connsiteX370" fmla="*/ 2260961 w 5931404"/>
                <a:gd name="connsiteY370" fmla="*/ 212118 h 270649"/>
                <a:gd name="connsiteX371" fmla="*/ 2016953 w 5931404"/>
                <a:gd name="connsiteY371" fmla="*/ 232116 h 270649"/>
                <a:gd name="connsiteX372" fmla="*/ 1916827 w 5931404"/>
                <a:gd name="connsiteY372" fmla="*/ 211391 h 270649"/>
                <a:gd name="connsiteX373" fmla="*/ 1910270 w 5931404"/>
                <a:gd name="connsiteY373" fmla="*/ 216109 h 270649"/>
                <a:gd name="connsiteX374" fmla="*/ 1829346 w 5931404"/>
                <a:gd name="connsiteY374" fmla="*/ 203312 h 270649"/>
                <a:gd name="connsiteX375" fmla="*/ 1812599 w 5931404"/>
                <a:gd name="connsiteY375" fmla="*/ 222350 h 270649"/>
                <a:gd name="connsiteX376" fmla="*/ 1669458 w 5931404"/>
                <a:gd name="connsiteY376" fmla="*/ 212817 h 270649"/>
                <a:gd name="connsiteX377" fmla="*/ 1673573 w 5931404"/>
                <a:gd name="connsiteY377" fmla="*/ 204396 h 270649"/>
                <a:gd name="connsiteX378" fmla="*/ 1475336 w 5931404"/>
                <a:gd name="connsiteY378" fmla="*/ 243569 h 270649"/>
                <a:gd name="connsiteX379" fmla="*/ 938300 w 5931404"/>
                <a:gd name="connsiteY379" fmla="*/ 262003 h 270649"/>
                <a:gd name="connsiteX380" fmla="*/ 405515 w 5931404"/>
                <a:gd name="connsiteY380" fmla="*/ 267078 h 270649"/>
                <a:gd name="connsiteX381" fmla="*/ 275309 w 5931404"/>
                <a:gd name="connsiteY381" fmla="*/ 264170 h 270649"/>
                <a:gd name="connsiteX382" fmla="*/ 210666 w 5931404"/>
                <a:gd name="connsiteY382" fmla="*/ 263731 h 270649"/>
                <a:gd name="connsiteX383" fmla="*/ 157612 w 5931404"/>
                <a:gd name="connsiteY383" fmla="*/ 263512 h 270649"/>
                <a:gd name="connsiteX384" fmla="*/ 131895 w 5931404"/>
                <a:gd name="connsiteY384" fmla="*/ 265610 h 270649"/>
                <a:gd name="connsiteX385" fmla="*/ 96124 w 5931404"/>
                <a:gd name="connsiteY385" fmla="*/ 262305 h 270649"/>
                <a:gd name="connsiteX386" fmla="*/ 78841 w 5931404"/>
                <a:gd name="connsiteY386" fmla="*/ 257189 h 270649"/>
                <a:gd name="connsiteX387" fmla="*/ 67046 w 5931404"/>
                <a:gd name="connsiteY387" fmla="*/ 252032 h 270649"/>
                <a:gd name="connsiteX388" fmla="*/ 54111 w 5931404"/>
                <a:gd name="connsiteY388" fmla="*/ 244611 h 270649"/>
                <a:gd name="connsiteX389" fmla="*/ 24348 w 5931404"/>
                <a:gd name="connsiteY389" fmla="*/ 216727 h 270649"/>
                <a:gd name="connsiteX390" fmla="*/ 276 w 5931404"/>
                <a:gd name="connsiteY390" fmla="*/ 136035 h 270649"/>
                <a:gd name="connsiteX391" fmla="*/ 2704 w 5931404"/>
                <a:gd name="connsiteY391" fmla="*/ 118136 h 270649"/>
                <a:gd name="connsiteX392" fmla="*/ 8821 w 5931404"/>
                <a:gd name="connsiteY392" fmla="*/ 98591 h 270649"/>
                <a:gd name="connsiteX393" fmla="*/ 18107 w 5931404"/>
                <a:gd name="connsiteY393" fmla="*/ 80143 h 270649"/>
                <a:gd name="connsiteX394" fmla="*/ 28202 w 5931404"/>
                <a:gd name="connsiteY394" fmla="*/ 66276 h 270649"/>
                <a:gd name="connsiteX395" fmla="*/ 49777 w 5931404"/>
                <a:gd name="connsiteY395" fmla="*/ 46004 h 270649"/>
                <a:gd name="connsiteX396" fmla="*/ 67951 w 5931404"/>
                <a:gd name="connsiteY396" fmla="*/ 34839 h 270649"/>
                <a:gd name="connsiteX397" fmla="*/ 81077 w 5931404"/>
                <a:gd name="connsiteY397" fmla="*/ 29119 h 270649"/>
                <a:gd name="connsiteX398" fmla="*/ 100403 w 5931404"/>
                <a:gd name="connsiteY398" fmla="*/ 23386 h 270649"/>
                <a:gd name="connsiteX399" fmla="*/ 138972 w 5931404"/>
                <a:gd name="connsiteY399" fmla="*/ 19065 h 270649"/>
                <a:gd name="connsiteX400" fmla="*/ 156529 w 5931404"/>
                <a:gd name="connsiteY400" fmla="*/ 18942 h 270649"/>
                <a:gd name="connsiteX401" fmla="*/ 156433 w 5931404"/>
                <a:gd name="connsiteY401" fmla="*/ 18942 h 270649"/>
                <a:gd name="connsiteX402" fmla="*/ 156433 w 5931404"/>
                <a:gd name="connsiteY402" fmla="*/ 20889 h 270649"/>
                <a:gd name="connsiteX403" fmla="*/ 156584 w 5931404"/>
                <a:gd name="connsiteY403" fmla="*/ 29860 h 270649"/>
                <a:gd name="connsiteX404" fmla="*/ 157681 w 5931404"/>
                <a:gd name="connsiteY404" fmla="*/ 65727 h 270649"/>
                <a:gd name="connsiteX405" fmla="*/ 156213 w 5931404"/>
                <a:gd name="connsiteY405" fmla="*/ 18942 h 270649"/>
                <a:gd name="connsiteX406" fmla="*/ 156501 w 5931404"/>
                <a:gd name="connsiteY406" fmla="*/ 18942 h 270649"/>
                <a:gd name="connsiteX407" fmla="*/ 157077 w 5931404"/>
                <a:gd name="connsiteY407" fmla="*/ 18942 h 270649"/>
                <a:gd name="connsiteX408" fmla="*/ 158216 w 5931404"/>
                <a:gd name="connsiteY408" fmla="*/ 18942 h 270649"/>
                <a:gd name="connsiteX409" fmla="*/ 162824 w 5931404"/>
                <a:gd name="connsiteY409" fmla="*/ 18791 h 270649"/>
                <a:gd name="connsiteX410" fmla="*/ 171946 w 5931404"/>
                <a:gd name="connsiteY410" fmla="*/ 18530 h 270649"/>
                <a:gd name="connsiteX411" fmla="*/ 207607 w 5931404"/>
                <a:gd name="connsiteY411" fmla="*/ 18187 h 270649"/>
                <a:gd name="connsiteX412" fmla="*/ 340913 w 5931404"/>
                <a:gd name="connsiteY412" fmla="*/ 21370 h 270649"/>
                <a:gd name="connsiteX413" fmla="*/ 600584 w 5931404"/>
                <a:gd name="connsiteY413" fmla="*/ 28008 h 270649"/>
                <a:gd name="connsiteX414" fmla="*/ 864782 w 5931404"/>
                <a:gd name="connsiteY414" fmla="*/ 36073 h 270649"/>
                <a:gd name="connsiteX415" fmla="*/ 1044983 w 5931404"/>
                <a:gd name="connsiteY415" fmla="*/ 48486 h 270649"/>
                <a:gd name="connsiteX416" fmla="*/ 1041746 w 5931404"/>
                <a:gd name="connsiteY416" fmla="*/ 56236 h 270649"/>
                <a:gd name="connsiteX417" fmla="*/ 1114303 w 5931404"/>
                <a:gd name="connsiteY417" fmla="*/ 36663 h 270649"/>
                <a:gd name="connsiteX418" fmla="*/ 1307205 w 5931404"/>
                <a:gd name="connsiteY418" fmla="*/ 34578 h 270649"/>
                <a:gd name="connsiteX419" fmla="*/ 1503193 w 5931404"/>
                <a:gd name="connsiteY419" fmla="*/ 31451 h 270649"/>
                <a:gd name="connsiteX420" fmla="*/ 1496664 w 5931404"/>
                <a:gd name="connsiteY420" fmla="*/ 46936 h 270649"/>
                <a:gd name="connsiteX421" fmla="*/ 1522930 w 5931404"/>
                <a:gd name="connsiteY421" fmla="*/ 35291 h 270649"/>
                <a:gd name="connsiteX422" fmla="*/ 1527292 w 5931404"/>
                <a:gd name="connsiteY422" fmla="*/ 40298 h 270649"/>
                <a:gd name="connsiteX423" fmla="*/ 1545356 w 5931404"/>
                <a:gd name="connsiteY423" fmla="*/ 22727 h 270649"/>
                <a:gd name="connsiteX424" fmla="*/ 1796606 w 5931404"/>
                <a:gd name="connsiteY424" fmla="*/ 13730 h 270649"/>
                <a:gd name="connsiteX425" fmla="*/ 1924165 w 5931404"/>
                <a:gd name="connsiteY425" fmla="*/ 12358 h 270649"/>
                <a:gd name="connsiteX426" fmla="*/ 2051353 w 5931404"/>
                <a:gd name="connsiteY426" fmla="*/ 14347 h 270649"/>
                <a:gd name="connsiteX427" fmla="*/ 2299709 w 5931404"/>
                <a:gd name="connsiteY427" fmla="*/ 16747 h 270649"/>
                <a:gd name="connsiteX428" fmla="*/ 2551782 w 5931404"/>
                <a:gd name="connsiteY428" fmla="*/ 11137 h 270649"/>
                <a:gd name="connsiteX429" fmla="*/ 2828845 w 5931404"/>
                <a:gd name="connsiteY429" fmla="*/ 0 h 270649"/>
                <a:gd name="connsiteX430" fmla="*/ 3199492 w 5931404"/>
                <a:gd name="connsiteY430" fmla="*/ 15897 h 270649"/>
                <a:gd name="connsiteX431" fmla="*/ 3384658 w 5931404"/>
                <a:gd name="connsiteY431" fmla="*/ 13757 h 270649"/>
                <a:gd name="connsiteX432" fmla="*/ 3571744 w 5931404"/>
                <a:gd name="connsiteY432" fmla="*/ 5596 h 270649"/>
                <a:gd name="connsiteX433" fmla="*/ 3434790 w 5931404"/>
                <a:gd name="connsiteY433" fmla="*/ 63999 h 27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</a:cxnLst>
              <a:rect l="l" t="t" r="r" b="b"/>
              <a:pathLst>
                <a:path w="5931404" h="270649">
                  <a:moveTo>
                    <a:pt x="3434790" y="63999"/>
                  </a:moveTo>
                  <a:cubicBezTo>
                    <a:pt x="3366210" y="84340"/>
                    <a:pt x="3287796" y="88948"/>
                    <a:pt x="3206995" y="89360"/>
                  </a:cubicBezTo>
                  <a:cubicBezTo>
                    <a:pt x="3126331" y="90238"/>
                    <a:pt x="3044007" y="89209"/>
                    <a:pt x="2969790" y="105037"/>
                  </a:cubicBezTo>
                  <a:cubicBezTo>
                    <a:pt x="2952302" y="107396"/>
                    <a:pt x="2973507" y="81981"/>
                    <a:pt x="2934252" y="88797"/>
                  </a:cubicBezTo>
                  <a:cubicBezTo>
                    <a:pt x="2790467" y="126626"/>
                    <a:pt x="2561918" y="112965"/>
                    <a:pt x="2384583" y="93529"/>
                  </a:cubicBezTo>
                  <a:lnTo>
                    <a:pt x="2395062" y="86671"/>
                  </a:lnTo>
                  <a:cubicBezTo>
                    <a:pt x="2361211" y="83174"/>
                    <a:pt x="2320914" y="106189"/>
                    <a:pt x="2285183" y="104873"/>
                  </a:cubicBezTo>
                  <a:cubicBezTo>
                    <a:pt x="2284731" y="100552"/>
                    <a:pt x="2296335" y="98275"/>
                    <a:pt x="2287831" y="92748"/>
                  </a:cubicBezTo>
                  <a:cubicBezTo>
                    <a:pt x="2279423" y="106038"/>
                    <a:pt x="2224106" y="101526"/>
                    <a:pt x="2209320" y="111401"/>
                  </a:cubicBezTo>
                  <a:cubicBezTo>
                    <a:pt x="2195152" y="106779"/>
                    <a:pt x="2196194" y="96451"/>
                    <a:pt x="2177979" y="91307"/>
                  </a:cubicBezTo>
                  <a:cubicBezTo>
                    <a:pt x="2171368" y="96437"/>
                    <a:pt x="2164702" y="101444"/>
                    <a:pt x="2158036" y="106518"/>
                  </a:cubicBezTo>
                  <a:cubicBezTo>
                    <a:pt x="2102226" y="143030"/>
                    <a:pt x="2020492" y="106381"/>
                    <a:pt x="1943504" y="126256"/>
                  </a:cubicBezTo>
                  <a:cubicBezTo>
                    <a:pt x="1947166" y="122731"/>
                    <a:pt x="1954792" y="119864"/>
                    <a:pt x="1948565" y="116655"/>
                  </a:cubicBezTo>
                  <a:cubicBezTo>
                    <a:pt x="1824943" y="141343"/>
                    <a:pt x="1669870" y="144087"/>
                    <a:pt x="1530941" y="152426"/>
                  </a:cubicBezTo>
                  <a:cubicBezTo>
                    <a:pt x="1536427" y="147118"/>
                    <a:pt x="1541420" y="137626"/>
                    <a:pt x="1533272" y="131852"/>
                  </a:cubicBezTo>
                  <a:cubicBezTo>
                    <a:pt x="1526551" y="147447"/>
                    <a:pt x="1483703" y="151768"/>
                    <a:pt x="1446464" y="154854"/>
                  </a:cubicBezTo>
                  <a:cubicBezTo>
                    <a:pt x="1429607" y="138957"/>
                    <a:pt x="1382753" y="169475"/>
                    <a:pt x="1339191" y="161081"/>
                  </a:cubicBezTo>
                  <a:lnTo>
                    <a:pt x="1342894" y="157515"/>
                  </a:lnTo>
                  <a:cubicBezTo>
                    <a:pt x="1310895" y="174481"/>
                    <a:pt x="1295039" y="148325"/>
                    <a:pt x="1269143" y="168679"/>
                  </a:cubicBezTo>
                  <a:lnTo>
                    <a:pt x="1248569" y="156404"/>
                  </a:lnTo>
                  <a:cubicBezTo>
                    <a:pt x="1234757" y="179090"/>
                    <a:pt x="1201784" y="145362"/>
                    <a:pt x="1175298" y="157199"/>
                  </a:cubicBezTo>
                  <a:lnTo>
                    <a:pt x="1176217" y="161794"/>
                  </a:lnTo>
                  <a:cubicBezTo>
                    <a:pt x="1151186" y="167610"/>
                    <a:pt x="1137950" y="156472"/>
                    <a:pt x="1114660" y="160601"/>
                  </a:cubicBezTo>
                  <a:lnTo>
                    <a:pt x="1112424" y="158008"/>
                  </a:lnTo>
                  <a:cubicBezTo>
                    <a:pt x="1057862" y="164523"/>
                    <a:pt x="1026013" y="152152"/>
                    <a:pt x="1027385" y="169694"/>
                  </a:cubicBezTo>
                  <a:cubicBezTo>
                    <a:pt x="1008183" y="155759"/>
                    <a:pt x="1080329" y="162836"/>
                    <a:pt x="1050071" y="142646"/>
                  </a:cubicBezTo>
                  <a:cubicBezTo>
                    <a:pt x="870529" y="161177"/>
                    <a:pt x="685555" y="157185"/>
                    <a:pt x="504545" y="154579"/>
                  </a:cubicBezTo>
                  <a:cubicBezTo>
                    <a:pt x="484163" y="147077"/>
                    <a:pt x="471160" y="144608"/>
                    <a:pt x="466716" y="137860"/>
                  </a:cubicBezTo>
                  <a:cubicBezTo>
                    <a:pt x="448584" y="141042"/>
                    <a:pt x="398657" y="139231"/>
                    <a:pt x="382006" y="147776"/>
                  </a:cubicBezTo>
                  <a:cubicBezTo>
                    <a:pt x="388082" y="147570"/>
                    <a:pt x="370608" y="138436"/>
                    <a:pt x="361062" y="137283"/>
                  </a:cubicBezTo>
                  <a:cubicBezTo>
                    <a:pt x="328486" y="129616"/>
                    <a:pt x="324536" y="155512"/>
                    <a:pt x="288696" y="146322"/>
                  </a:cubicBezTo>
                  <a:cubicBezTo>
                    <a:pt x="303221" y="142207"/>
                    <a:pt x="308337" y="136721"/>
                    <a:pt x="303784" y="129973"/>
                  </a:cubicBezTo>
                  <a:cubicBezTo>
                    <a:pt x="272566" y="142578"/>
                    <a:pt x="231459" y="138765"/>
                    <a:pt x="195304" y="143250"/>
                  </a:cubicBezTo>
                  <a:cubicBezTo>
                    <a:pt x="200900" y="140287"/>
                    <a:pt x="209665" y="138641"/>
                    <a:pt x="208362" y="133059"/>
                  </a:cubicBezTo>
                  <a:cubicBezTo>
                    <a:pt x="188268" y="140548"/>
                    <a:pt x="170766" y="140370"/>
                    <a:pt x="152729" y="139067"/>
                  </a:cubicBezTo>
                  <a:cubicBezTo>
                    <a:pt x="144034" y="138271"/>
                    <a:pt x="135475" y="137201"/>
                    <a:pt x="127547" y="138504"/>
                  </a:cubicBezTo>
                  <a:cubicBezTo>
                    <a:pt x="123802" y="139039"/>
                    <a:pt x="119564" y="140932"/>
                    <a:pt x="119317" y="142701"/>
                  </a:cubicBezTo>
                  <a:cubicBezTo>
                    <a:pt x="119633" y="144923"/>
                    <a:pt x="119674" y="143908"/>
                    <a:pt x="122787" y="143634"/>
                  </a:cubicBezTo>
                  <a:cubicBezTo>
                    <a:pt x="121018" y="144910"/>
                    <a:pt x="119427" y="146309"/>
                    <a:pt x="117123" y="146089"/>
                  </a:cubicBezTo>
                  <a:cubicBezTo>
                    <a:pt x="114818" y="145870"/>
                    <a:pt x="112281" y="142893"/>
                    <a:pt x="112583" y="139012"/>
                  </a:cubicBezTo>
                  <a:cubicBezTo>
                    <a:pt x="108962" y="143250"/>
                    <a:pt x="110882" y="151205"/>
                    <a:pt x="115463" y="153564"/>
                  </a:cubicBezTo>
                  <a:cubicBezTo>
                    <a:pt x="118307" y="155355"/>
                    <a:pt x="121538" y="156441"/>
                    <a:pt x="124886" y="156733"/>
                  </a:cubicBezTo>
                  <a:cubicBezTo>
                    <a:pt x="128567" y="157237"/>
                    <a:pt x="132313" y="156923"/>
                    <a:pt x="135859" y="155814"/>
                  </a:cubicBezTo>
                  <a:cubicBezTo>
                    <a:pt x="140838" y="154044"/>
                    <a:pt x="142264" y="151013"/>
                    <a:pt x="143526" y="147886"/>
                  </a:cubicBezTo>
                  <a:cubicBezTo>
                    <a:pt x="145693" y="141741"/>
                    <a:pt x="149012" y="134266"/>
                    <a:pt x="173468" y="138106"/>
                  </a:cubicBezTo>
                  <a:cubicBezTo>
                    <a:pt x="161631" y="141261"/>
                    <a:pt x="165814" y="145225"/>
                    <a:pt x="163743" y="149450"/>
                  </a:cubicBezTo>
                  <a:cubicBezTo>
                    <a:pt x="209006" y="131523"/>
                    <a:pt x="282442" y="137489"/>
                    <a:pt x="327691" y="132017"/>
                  </a:cubicBezTo>
                  <a:cubicBezTo>
                    <a:pt x="326153" y="132761"/>
                    <a:pt x="325321" y="134459"/>
                    <a:pt x="325675" y="136131"/>
                  </a:cubicBezTo>
                  <a:cubicBezTo>
                    <a:pt x="375052" y="134335"/>
                    <a:pt x="426418" y="140959"/>
                    <a:pt x="480665" y="133978"/>
                  </a:cubicBezTo>
                  <a:cubicBezTo>
                    <a:pt x="500293" y="138847"/>
                    <a:pt x="473807" y="158598"/>
                    <a:pt x="525928" y="155828"/>
                  </a:cubicBezTo>
                  <a:cubicBezTo>
                    <a:pt x="524406" y="135446"/>
                    <a:pt x="614506" y="148970"/>
                    <a:pt x="584249" y="125529"/>
                  </a:cubicBezTo>
                  <a:cubicBezTo>
                    <a:pt x="628633" y="129644"/>
                    <a:pt x="698914" y="138463"/>
                    <a:pt x="728582" y="131797"/>
                  </a:cubicBezTo>
                  <a:cubicBezTo>
                    <a:pt x="708502" y="139272"/>
                    <a:pt x="749965" y="156966"/>
                    <a:pt x="712946" y="158187"/>
                  </a:cubicBezTo>
                  <a:lnTo>
                    <a:pt x="740830" y="170984"/>
                  </a:lnTo>
                  <a:cubicBezTo>
                    <a:pt x="736565" y="179213"/>
                    <a:pt x="712027" y="167815"/>
                    <a:pt x="720832" y="178418"/>
                  </a:cubicBezTo>
                  <a:cubicBezTo>
                    <a:pt x="739418" y="177897"/>
                    <a:pt x="793527" y="170270"/>
                    <a:pt x="810151" y="173535"/>
                  </a:cubicBezTo>
                  <a:cubicBezTo>
                    <a:pt x="844633" y="161328"/>
                    <a:pt x="876098" y="137626"/>
                    <a:pt x="931606" y="135034"/>
                  </a:cubicBezTo>
                  <a:cubicBezTo>
                    <a:pt x="905546" y="143044"/>
                    <a:pt x="946584" y="157432"/>
                    <a:pt x="928863" y="160971"/>
                  </a:cubicBezTo>
                  <a:lnTo>
                    <a:pt x="1006084" y="121345"/>
                  </a:lnTo>
                  <a:cubicBezTo>
                    <a:pt x="1024532" y="120221"/>
                    <a:pt x="1010199" y="137475"/>
                    <a:pt x="1036904" y="131825"/>
                  </a:cubicBezTo>
                  <a:cubicBezTo>
                    <a:pt x="1035532" y="126434"/>
                    <a:pt x="1047122" y="122978"/>
                    <a:pt x="1055160" y="118493"/>
                  </a:cubicBezTo>
                  <a:cubicBezTo>
                    <a:pt x="1062183" y="120756"/>
                    <a:pt x="1131970" y="112553"/>
                    <a:pt x="1140295" y="132442"/>
                  </a:cubicBezTo>
                  <a:cubicBezTo>
                    <a:pt x="1148621" y="140150"/>
                    <a:pt x="1110216" y="137037"/>
                    <a:pt x="1130804" y="143936"/>
                  </a:cubicBezTo>
                  <a:cubicBezTo>
                    <a:pt x="1164915" y="143264"/>
                    <a:pt x="1166369" y="136378"/>
                    <a:pt x="1200536" y="135596"/>
                  </a:cubicBezTo>
                  <a:lnTo>
                    <a:pt x="1201249" y="138257"/>
                  </a:lnTo>
                  <a:cubicBezTo>
                    <a:pt x="1223812" y="141001"/>
                    <a:pt x="1267607" y="128834"/>
                    <a:pt x="1242959" y="118081"/>
                  </a:cubicBezTo>
                  <a:cubicBezTo>
                    <a:pt x="1227241" y="117656"/>
                    <a:pt x="1249090" y="130055"/>
                    <a:pt x="1225732" y="124528"/>
                  </a:cubicBezTo>
                  <a:cubicBezTo>
                    <a:pt x="1241478" y="112704"/>
                    <a:pt x="1281145" y="108864"/>
                    <a:pt x="1315366" y="108219"/>
                  </a:cubicBezTo>
                  <a:cubicBezTo>
                    <a:pt x="1303721" y="111566"/>
                    <a:pt x="1305216" y="116915"/>
                    <a:pt x="1300622" y="122662"/>
                  </a:cubicBezTo>
                  <a:cubicBezTo>
                    <a:pt x="1346364" y="106368"/>
                    <a:pt x="1395015" y="100717"/>
                    <a:pt x="1446436" y="93859"/>
                  </a:cubicBezTo>
                  <a:cubicBezTo>
                    <a:pt x="1447150" y="84257"/>
                    <a:pt x="1427385" y="111278"/>
                    <a:pt x="1419772" y="106354"/>
                  </a:cubicBezTo>
                  <a:cubicBezTo>
                    <a:pt x="1485609" y="118863"/>
                    <a:pt x="1556164" y="86836"/>
                    <a:pt x="1610425" y="105956"/>
                  </a:cubicBezTo>
                  <a:cubicBezTo>
                    <a:pt x="1601537" y="107698"/>
                    <a:pt x="1605624" y="92418"/>
                    <a:pt x="1606310" y="95093"/>
                  </a:cubicBezTo>
                  <a:cubicBezTo>
                    <a:pt x="1637706" y="96190"/>
                    <a:pt x="1636403" y="109865"/>
                    <a:pt x="1656840" y="104612"/>
                  </a:cubicBezTo>
                  <a:cubicBezTo>
                    <a:pt x="1659007" y="112718"/>
                    <a:pt x="1682626" y="101677"/>
                    <a:pt x="1703680" y="98851"/>
                  </a:cubicBezTo>
                  <a:cubicBezTo>
                    <a:pt x="1714488" y="92830"/>
                    <a:pt x="1709249" y="102719"/>
                    <a:pt x="1690883" y="103871"/>
                  </a:cubicBezTo>
                  <a:cubicBezTo>
                    <a:pt x="1720221" y="96766"/>
                    <a:pt x="1837576" y="81459"/>
                    <a:pt x="1906224" y="90759"/>
                  </a:cubicBezTo>
                  <a:cubicBezTo>
                    <a:pt x="1904702" y="85451"/>
                    <a:pt x="1947372" y="69705"/>
                    <a:pt x="1963118" y="69718"/>
                  </a:cubicBezTo>
                  <a:lnTo>
                    <a:pt x="1957426" y="82461"/>
                  </a:lnTo>
                  <a:cubicBezTo>
                    <a:pt x="1972020" y="89456"/>
                    <a:pt x="2009986" y="79525"/>
                    <a:pt x="2013003" y="90196"/>
                  </a:cubicBezTo>
                  <a:cubicBezTo>
                    <a:pt x="2045922" y="73737"/>
                    <a:pt x="1884320" y="107657"/>
                    <a:pt x="1929336" y="94311"/>
                  </a:cubicBezTo>
                  <a:cubicBezTo>
                    <a:pt x="1941447" y="104365"/>
                    <a:pt x="1991798" y="72119"/>
                    <a:pt x="1982663" y="89552"/>
                  </a:cubicBezTo>
                  <a:cubicBezTo>
                    <a:pt x="2014210" y="87947"/>
                    <a:pt x="2044276" y="72763"/>
                    <a:pt x="2074835" y="83421"/>
                  </a:cubicBezTo>
                  <a:cubicBezTo>
                    <a:pt x="2066043" y="81706"/>
                    <a:pt x="2049858" y="101732"/>
                    <a:pt x="2075301" y="99880"/>
                  </a:cubicBezTo>
                  <a:cubicBezTo>
                    <a:pt x="2120166" y="96081"/>
                    <a:pt x="2087865" y="93433"/>
                    <a:pt x="2124213" y="88016"/>
                  </a:cubicBezTo>
                  <a:lnTo>
                    <a:pt x="2146913" y="82131"/>
                  </a:lnTo>
                  <a:cubicBezTo>
                    <a:pt x="2147996" y="69910"/>
                    <a:pt x="2187210" y="82502"/>
                    <a:pt x="2170038" y="69430"/>
                  </a:cubicBezTo>
                  <a:cubicBezTo>
                    <a:pt x="2175881" y="79251"/>
                    <a:pt x="2235381" y="61201"/>
                    <a:pt x="2231321" y="81651"/>
                  </a:cubicBezTo>
                  <a:lnTo>
                    <a:pt x="2225478" y="97768"/>
                  </a:lnTo>
                  <a:cubicBezTo>
                    <a:pt x="2244886" y="96094"/>
                    <a:pt x="2256915" y="80074"/>
                    <a:pt x="2272112" y="72750"/>
                  </a:cubicBezTo>
                  <a:cubicBezTo>
                    <a:pt x="2274746" y="74121"/>
                    <a:pt x="2279930" y="77235"/>
                    <a:pt x="2278970" y="79827"/>
                  </a:cubicBezTo>
                  <a:cubicBezTo>
                    <a:pt x="2281713" y="55358"/>
                    <a:pt x="2325522" y="80801"/>
                    <a:pt x="2347852" y="61352"/>
                  </a:cubicBezTo>
                  <a:cubicBezTo>
                    <a:pt x="2388396" y="68978"/>
                    <a:pt x="2450722" y="59116"/>
                    <a:pt x="2470363" y="73696"/>
                  </a:cubicBezTo>
                  <a:cubicBezTo>
                    <a:pt x="2501334" y="65316"/>
                    <a:pt x="2529630" y="55522"/>
                    <a:pt x="2565443" y="59569"/>
                  </a:cubicBezTo>
                  <a:cubicBezTo>
                    <a:pt x="2558392" y="62175"/>
                    <a:pt x="2548723" y="63135"/>
                    <a:pt x="2546871" y="68457"/>
                  </a:cubicBezTo>
                  <a:cubicBezTo>
                    <a:pt x="2569502" y="74876"/>
                    <a:pt x="2574797" y="68251"/>
                    <a:pt x="2595247" y="63656"/>
                  </a:cubicBezTo>
                  <a:cubicBezTo>
                    <a:pt x="2590749" y="67442"/>
                    <a:pt x="2640647" y="76563"/>
                    <a:pt x="2665816" y="84422"/>
                  </a:cubicBezTo>
                  <a:cubicBezTo>
                    <a:pt x="2696444" y="76192"/>
                    <a:pt x="2685389" y="63313"/>
                    <a:pt x="2688242" y="55179"/>
                  </a:cubicBezTo>
                  <a:cubicBezTo>
                    <a:pt x="2717169" y="78497"/>
                    <a:pt x="2774653" y="36320"/>
                    <a:pt x="2811041" y="56551"/>
                  </a:cubicBezTo>
                  <a:cubicBezTo>
                    <a:pt x="2800384" y="60433"/>
                    <a:pt x="2766327" y="70377"/>
                    <a:pt x="2792374" y="75301"/>
                  </a:cubicBezTo>
                  <a:cubicBezTo>
                    <a:pt x="2821808" y="98083"/>
                    <a:pt x="2848774" y="54905"/>
                    <a:pt x="2895244" y="64493"/>
                  </a:cubicBezTo>
                  <a:lnTo>
                    <a:pt x="2883119" y="45002"/>
                  </a:lnTo>
                  <a:cubicBezTo>
                    <a:pt x="2904118" y="56469"/>
                    <a:pt x="2950588" y="30642"/>
                    <a:pt x="2946665" y="51216"/>
                  </a:cubicBezTo>
                  <a:cubicBezTo>
                    <a:pt x="2961890" y="43425"/>
                    <a:pt x="3001529" y="56112"/>
                    <a:pt x="2995823" y="36827"/>
                  </a:cubicBezTo>
                  <a:cubicBezTo>
                    <a:pt x="3071673" y="52011"/>
                    <a:pt x="3176696" y="20793"/>
                    <a:pt x="3225100" y="53918"/>
                  </a:cubicBezTo>
                  <a:cubicBezTo>
                    <a:pt x="3235798" y="50187"/>
                    <a:pt x="3263024" y="52546"/>
                    <a:pt x="3257141" y="42753"/>
                  </a:cubicBezTo>
                  <a:cubicBezTo>
                    <a:pt x="3238638" y="32466"/>
                    <a:pt x="3232246" y="51462"/>
                    <a:pt x="3225223" y="44316"/>
                  </a:cubicBezTo>
                  <a:cubicBezTo>
                    <a:pt x="3234948" y="43343"/>
                    <a:pt x="3236841" y="37911"/>
                    <a:pt x="3237801" y="35195"/>
                  </a:cubicBezTo>
                  <a:cubicBezTo>
                    <a:pt x="3261516" y="38748"/>
                    <a:pt x="3280169" y="39626"/>
                    <a:pt x="3258375" y="56551"/>
                  </a:cubicBezTo>
                  <a:cubicBezTo>
                    <a:pt x="3311113" y="67044"/>
                    <a:pt x="3311511" y="21383"/>
                    <a:pt x="3379610" y="28488"/>
                  </a:cubicBezTo>
                  <a:cubicBezTo>
                    <a:pt x="3376511" y="36635"/>
                    <a:pt x="3381874" y="39557"/>
                    <a:pt x="3401172" y="38295"/>
                  </a:cubicBezTo>
                  <a:lnTo>
                    <a:pt x="3437903" y="24442"/>
                  </a:lnTo>
                  <a:cubicBezTo>
                    <a:pt x="3480711" y="27624"/>
                    <a:pt x="3462263" y="42808"/>
                    <a:pt x="3463319" y="56469"/>
                  </a:cubicBezTo>
                  <a:cubicBezTo>
                    <a:pt x="3486198" y="54096"/>
                    <a:pt x="3514178" y="54672"/>
                    <a:pt x="3524589" y="44481"/>
                  </a:cubicBezTo>
                  <a:lnTo>
                    <a:pt x="3552418" y="61585"/>
                  </a:lnTo>
                  <a:cubicBezTo>
                    <a:pt x="3532091" y="49240"/>
                    <a:pt x="3571237" y="53355"/>
                    <a:pt x="3581976" y="49954"/>
                  </a:cubicBezTo>
                  <a:lnTo>
                    <a:pt x="3571237" y="53300"/>
                  </a:lnTo>
                  <a:cubicBezTo>
                    <a:pt x="3575420" y="59130"/>
                    <a:pt x="3601933" y="55481"/>
                    <a:pt x="3615361" y="53726"/>
                  </a:cubicBezTo>
                  <a:cubicBezTo>
                    <a:pt x="3612083" y="45277"/>
                    <a:pt x="3585076" y="41902"/>
                    <a:pt x="3570345" y="39475"/>
                  </a:cubicBezTo>
                  <a:cubicBezTo>
                    <a:pt x="3581990" y="33453"/>
                    <a:pt x="3600219" y="34797"/>
                    <a:pt x="3615732" y="27693"/>
                  </a:cubicBezTo>
                  <a:cubicBezTo>
                    <a:pt x="3610602" y="41093"/>
                    <a:pt x="3653053" y="37143"/>
                    <a:pt x="3671226" y="38487"/>
                  </a:cubicBezTo>
                  <a:cubicBezTo>
                    <a:pt x="3692102" y="41381"/>
                    <a:pt x="3694763" y="26417"/>
                    <a:pt x="3700839" y="26828"/>
                  </a:cubicBezTo>
                  <a:cubicBezTo>
                    <a:pt x="3701402" y="33796"/>
                    <a:pt x="3734896" y="27926"/>
                    <a:pt x="3718670" y="37719"/>
                  </a:cubicBezTo>
                  <a:cubicBezTo>
                    <a:pt x="3711551" y="39982"/>
                    <a:pt x="3702389" y="31012"/>
                    <a:pt x="3690621" y="37143"/>
                  </a:cubicBezTo>
                  <a:cubicBezTo>
                    <a:pt x="3704337" y="42314"/>
                    <a:pt x="3702814" y="54425"/>
                    <a:pt x="3731385" y="45496"/>
                  </a:cubicBezTo>
                  <a:cubicBezTo>
                    <a:pt x="3752850" y="38748"/>
                    <a:pt x="3725789" y="19052"/>
                    <a:pt x="3766566" y="27350"/>
                  </a:cubicBezTo>
                  <a:cubicBezTo>
                    <a:pt x="3755895" y="30751"/>
                    <a:pt x="3753948" y="36114"/>
                    <a:pt x="3745608" y="40970"/>
                  </a:cubicBezTo>
                  <a:lnTo>
                    <a:pt x="3783876" y="47828"/>
                  </a:lnTo>
                  <a:lnTo>
                    <a:pt x="3785495" y="35607"/>
                  </a:lnTo>
                  <a:cubicBezTo>
                    <a:pt x="3790665" y="38638"/>
                    <a:pt x="3787099" y="39722"/>
                    <a:pt x="3789445" y="41381"/>
                  </a:cubicBezTo>
                  <a:cubicBezTo>
                    <a:pt x="3800829" y="28488"/>
                    <a:pt x="3847806" y="37266"/>
                    <a:pt x="3856434" y="22769"/>
                  </a:cubicBezTo>
                  <a:cubicBezTo>
                    <a:pt x="3875705" y="21397"/>
                    <a:pt x="3897101" y="31135"/>
                    <a:pt x="3915522" y="32548"/>
                  </a:cubicBezTo>
                  <a:lnTo>
                    <a:pt x="3911970" y="33563"/>
                  </a:lnTo>
                  <a:cubicBezTo>
                    <a:pt x="3934505" y="40737"/>
                    <a:pt x="3964406" y="35922"/>
                    <a:pt x="3983293" y="27638"/>
                  </a:cubicBezTo>
                  <a:lnTo>
                    <a:pt x="3982319" y="30381"/>
                  </a:lnTo>
                  <a:cubicBezTo>
                    <a:pt x="3994664" y="31327"/>
                    <a:pt x="4023645" y="29339"/>
                    <a:pt x="4039117" y="22151"/>
                  </a:cubicBezTo>
                  <a:cubicBezTo>
                    <a:pt x="4070156" y="31300"/>
                    <a:pt x="4049541" y="68278"/>
                    <a:pt x="4083927" y="52889"/>
                  </a:cubicBezTo>
                  <a:cubicBezTo>
                    <a:pt x="4115474" y="52491"/>
                    <a:pt x="4133305" y="30450"/>
                    <a:pt x="4120645" y="22645"/>
                  </a:cubicBezTo>
                  <a:cubicBezTo>
                    <a:pt x="4177607" y="30998"/>
                    <a:pt x="4243046" y="11672"/>
                    <a:pt x="4295579" y="32095"/>
                  </a:cubicBezTo>
                  <a:cubicBezTo>
                    <a:pt x="4303932" y="27432"/>
                    <a:pt x="4298802" y="24140"/>
                    <a:pt x="4315851" y="21671"/>
                  </a:cubicBezTo>
                  <a:cubicBezTo>
                    <a:pt x="4399519" y="28680"/>
                    <a:pt x="4493556" y="13606"/>
                    <a:pt x="4558789" y="41121"/>
                  </a:cubicBezTo>
                  <a:cubicBezTo>
                    <a:pt x="4534388" y="44851"/>
                    <a:pt x="4556553" y="53232"/>
                    <a:pt x="4556677" y="60213"/>
                  </a:cubicBezTo>
                  <a:cubicBezTo>
                    <a:pt x="4577251" y="50365"/>
                    <a:pt x="4579994" y="72846"/>
                    <a:pt x="4588224" y="54494"/>
                  </a:cubicBezTo>
                  <a:cubicBezTo>
                    <a:pt x="4586852" y="43370"/>
                    <a:pt x="4589129" y="38131"/>
                    <a:pt x="4565894" y="32425"/>
                  </a:cubicBezTo>
                  <a:cubicBezTo>
                    <a:pt x="4616067" y="29023"/>
                    <a:pt x="4691683" y="33686"/>
                    <a:pt x="4718553" y="45647"/>
                  </a:cubicBezTo>
                  <a:cubicBezTo>
                    <a:pt x="4705098" y="39722"/>
                    <a:pt x="4716002" y="36965"/>
                    <a:pt x="4727029" y="34359"/>
                  </a:cubicBezTo>
                  <a:cubicBezTo>
                    <a:pt x="4722380" y="51709"/>
                    <a:pt x="4758768" y="56702"/>
                    <a:pt x="4786845" y="52189"/>
                  </a:cubicBezTo>
                  <a:lnTo>
                    <a:pt x="4791399" y="41697"/>
                  </a:lnTo>
                  <a:lnTo>
                    <a:pt x="4808708" y="53918"/>
                  </a:lnTo>
                  <a:cubicBezTo>
                    <a:pt x="4819530" y="51174"/>
                    <a:pt x="4821862" y="32164"/>
                    <a:pt x="4848594" y="44248"/>
                  </a:cubicBezTo>
                  <a:cubicBezTo>
                    <a:pt x="4849788" y="48513"/>
                    <a:pt x="4851118" y="52848"/>
                    <a:pt x="4855932" y="56222"/>
                  </a:cubicBezTo>
                  <a:cubicBezTo>
                    <a:pt x="4885038" y="49282"/>
                    <a:pt x="4926268" y="37019"/>
                    <a:pt x="4956594" y="48061"/>
                  </a:cubicBezTo>
                  <a:lnTo>
                    <a:pt x="4980913" y="65261"/>
                  </a:lnTo>
                  <a:cubicBezTo>
                    <a:pt x="4994231" y="64451"/>
                    <a:pt x="5017095" y="56345"/>
                    <a:pt x="4994107" y="50420"/>
                  </a:cubicBezTo>
                  <a:cubicBezTo>
                    <a:pt x="5046228" y="63066"/>
                    <a:pt x="5080134" y="66221"/>
                    <a:pt x="5096086" y="80595"/>
                  </a:cubicBezTo>
                  <a:cubicBezTo>
                    <a:pt x="5189066" y="53246"/>
                    <a:pt x="5318752" y="56908"/>
                    <a:pt x="5425709" y="62545"/>
                  </a:cubicBezTo>
                  <a:lnTo>
                    <a:pt x="5422225" y="70459"/>
                  </a:lnTo>
                  <a:cubicBezTo>
                    <a:pt x="5450603" y="78949"/>
                    <a:pt x="5437628" y="56949"/>
                    <a:pt x="5457420" y="63231"/>
                  </a:cubicBezTo>
                  <a:cubicBezTo>
                    <a:pt x="5447888" y="70555"/>
                    <a:pt x="5478639" y="80691"/>
                    <a:pt x="5455788" y="89291"/>
                  </a:cubicBezTo>
                  <a:cubicBezTo>
                    <a:pt x="5496442" y="99208"/>
                    <a:pt x="5509198" y="77345"/>
                    <a:pt x="5536123" y="74862"/>
                  </a:cubicBezTo>
                  <a:cubicBezTo>
                    <a:pt x="5540663" y="64534"/>
                    <a:pt x="5514287" y="80678"/>
                    <a:pt x="5520061" y="67510"/>
                  </a:cubicBezTo>
                  <a:cubicBezTo>
                    <a:pt x="5525040" y="63917"/>
                    <a:pt x="5576434" y="78305"/>
                    <a:pt x="5583223" y="62586"/>
                  </a:cubicBezTo>
                  <a:cubicBezTo>
                    <a:pt x="5593181" y="69280"/>
                    <a:pt x="5584705" y="80664"/>
                    <a:pt x="5578903" y="86905"/>
                  </a:cubicBezTo>
                  <a:cubicBezTo>
                    <a:pt x="5587297" y="84669"/>
                    <a:pt x="5595705" y="82447"/>
                    <a:pt x="5604250" y="80239"/>
                  </a:cubicBezTo>
                  <a:cubicBezTo>
                    <a:pt x="5633863" y="100250"/>
                    <a:pt x="5533311" y="110482"/>
                    <a:pt x="5564323" y="134856"/>
                  </a:cubicBezTo>
                  <a:lnTo>
                    <a:pt x="5587338" y="133333"/>
                  </a:lnTo>
                  <a:cubicBezTo>
                    <a:pt x="5608557" y="150999"/>
                    <a:pt x="5525836" y="149532"/>
                    <a:pt x="5583223" y="157775"/>
                  </a:cubicBezTo>
                  <a:cubicBezTo>
                    <a:pt x="5608502" y="150917"/>
                    <a:pt x="5631229" y="128972"/>
                    <a:pt x="5609064" y="120742"/>
                  </a:cubicBezTo>
                  <a:cubicBezTo>
                    <a:pt x="5662131" y="119137"/>
                    <a:pt x="5635124" y="83530"/>
                    <a:pt x="5693870" y="89277"/>
                  </a:cubicBezTo>
                  <a:cubicBezTo>
                    <a:pt x="5709040" y="99702"/>
                    <a:pt x="5646577" y="87906"/>
                    <a:pt x="5657125" y="101937"/>
                  </a:cubicBezTo>
                  <a:cubicBezTo>
                    <a:pt x="5683323" y="116463"/>
                    <a:pt x="5712785" y="98906"/>
                    <a:pt x="5737816" y="106793"/>
                  </a:cubicBezTo>
                  <a:cubicBezTo>
                    <a:pt x="5710549" y="97356"/>
                    <a:pt x="5735882" y="84052"/>
                    <a:pt x="5755414" y="83983"/>
                  </a:cubicBezTo>
                  <a:cubicBezTo>
                    <a:pt x="5786233" y="96766"/>
                    <a:pt x="5732453" y="95162"/>
                    <a:pt x="5777140" y="104694"/>
                  </a:cubicBezTo>
                  <a:cubicBezTo>
                    <a:pt x="5785740" y="96547"/>
                    <a:pt x="5831551" y="100470"/>
                    <a:pt x="5794971" y="85259"/>
                  </a:cubicBezTo>
                  <a:cubicBezTo>
                    <a:pt x="5817451" y="68799"/>
                    <a:pt x="5843484" y="102747"/>
                    <a:pt x="5878076" y="100346"/>
                  </a:cubicBezTo>
                  <a:cubicBezTo>
                    <a:pt x="5883686" y="110674"/>
                    <a:pt x="5866609" y="112691"/>
                    <a:pt x="5855979" y="116559"/>
                  </a:cubicBezTo>
                  <a:cubicBezTo>
                    <a:pt x="5845267" y="120769"/>
                    <a:pt x="5840439" y="125447"/>
                    <a:pt x="5864867" y="139588"/>
                  </a:cubicBezTo>
                  <a:cubicBezTo>
                    <a:pt x="5859175" y="129273"/>
                    <a:pt x="5897786" y="141508"/>
                    <a:pt x="5878666" y="127957"/>
                  </a:cubicBezTo>
                  <a:cubicBezTo>
                    <a:pt x="5875237" y="126448"/>
                    <a:pt x="5870628" y="124473"/>
                    <a:pt x="5860835" y="123842"/>
                  </a:cubicBezTo>
                  <a:cubicBezTo>
                    <a:pt x="5858437" y="123712"/>
                    <a:pt x="5856032" y="123712"/>
                    <a:pt x="5853634" y="123842"/>
                  </a:cubicBezTo>
                  <a:cubicBezTo>
                    <a:pt x="5850379" y="124005"/>
                    <a:pt x="5847138" y="124395"/>
                    <a:pt x="5843937" y="125008"/>
                  </a:cubicBezTo>
                  <a:cubicBezTo>
                    <a:pt x="5836825" y="126380"/>
                    <a:pt x="5829937" y="128734"/>
                    <a:pt x="5823473" y="132003"/>
                  </a:cubicBezTo>
                  <a:cubicBezTo>
                    <a:pt x="5794669" y="148147"/>
                    <a:pt x="5788003" y="165607"/>
                    <a:pt x="5782009" y="176388"/>
                  </a:cubicBezTo>
                  <a:cubicBezTo>
                    <a:pt x="5776962" y="187841"/>
                    <a:pt x="5775302" y="192984"/>
                    <a:pt x="5773683" y="186442"/>
                  </a:cubicBezTo>
                  <a:cubicBezTo>
                    <a:pt x="5773094" y="183205"/>
                    <a:pt x="5772860" y="176840"/>
                    <a:pt x="5775179" y="167376"/>
                  </a:cubicBezTo>
                  <a:cubicBezTo>
                    <a:pt x="5776628" y="161788"/>
                    <a:pt x="5778617" y="156354"/>
                    <a:pt x="5781118" y="151150"/>
                  </a:cubicBezTo>
                  <a:cubicBezTo>
                    <a:pt x="5784985" y="143212"/>
                    <a:pt x="5790076" y="135931"/>
                    <a:pt x="5796206" y="129575"/>
                  </a:cubicBezTo>
                  <a:cubicBezTo>
                    <a:pt x="5793199" y="132456"/>
                    <a:pt x="5790394" y="135540"/>
                    <a:pt x="5787811" y="138806"/>
                  </a:cubicBezTo>
                  <a:cubicBezTo>
                    <a:pt x="5785800" y="141305"/>
                    <a:pt x="5783918" y="143905"/>
                    <a:pt x="5782174" y="146597"/>
                  </a:cubicBezTo>
                  <a:cubicBezTo>
                    <a:pt x="5778978" y="151609"/>
                    <a:pt x="5776255" y="156908"/>
                    <a:pt x="5774040" y="162425"/>
                  </a:cubicBezTo>
                  <a:cubicBezTo>
                    <a:pt x="5766264" y="182185"/>
                    <a:pt x="5765390" y="203992"/>
                    <a:pt x="5771558" y="224311"/>
                  </a:cubicBezTo>
                  <a:cubicBezTo>
                    <a:pt x="5773581" y="230787"/>
                    <a:pt x="5776406" y="236984"/>
                    <a:pt x="5779965" y="242760"/>
                  </a:cubicBezTo>
                  <a:cubicBezTo>
                    <a:pt x="5787372" y="254020"/>
                    <a:pt x="5790362" y="255392"/>
                    <a:pt x="5793887" y="258190"/>
                  </a:cubicBezTo>
                  <a:cubicBezTo>
                    <a:pt x="5797234" y="260494"/>
                    <a:pt x="5800004" y="261550"/>
                    <a:pt x="5801637" y="261578"/>
                  </a:cubicBezTo>
                  <a:cubicBezTo>
                    <a:pt x="5804147" y="260865"/>
                    <a:pt x="5805354" y="259095"/>
                    <a:pt x="5802281" y="252566"/>
                  </a:cubicBezTo>
                  <a:cubicBezTo>
                    <a:pt x="5801637" y="251003"/>
                    <a:pt x="5800910" y="249220"/>
                    <a:pt x="5800087" y="247203"/>
                  </a:cubicBezTo>
                  <a:cubicBezTo>
                    <a:pt x="5799013" y="244275"/>
                    <a:pt x="5797767" y="241413"/>
                    <a:pt x="5796356" y="238631"/>
                  </a:cubicBezTo>
                  <a:cubicBezTo>
                    <a:pt x="5794384" y="234163"/>
                    <a:pt x="5792868" y="229508"/>
                    <a:pt x="5791830" y="224737"/>
                  </a:cubicBezTo>
                  <a:cubicBezTo>
                    <a:pt x="5790650" y="219662"/>
                    <a:pt x="5788881" y="210870"/>
                    <a:pt x="5789347" y="203038"/>
                  </a:cubicBezTo>
                  <a:cubicBezTo>
                    <a:pt x="5789908" y="210569"/>
                    <a:pt x="5791619" y="217971"/>
                    <a:pt x="5794422" y="224984"/>
                  </a:cubicBezTo>
                  <a:cubicBezTo>
                    <a:pt x="5796571" y="230539"/>
                    <a:pt x="5799474" y="235773"/>
                    <a:pt x="5803050" y="240537"/>
                  </a:cubicBezTo>
                  <a:cubicBezTo>
                    <a:pt x="5806422" y="245154"/>
                    <a:pt x="5810347" y="249341"/>
                    <a:pt x="5814736" y="253005"/>
                  </a:cubicBezTo>
                  <a:cubicBezTo>
                    <a:pt x="5820894" y="257737"/>
                    <a:pt x="5821059" y="257971"/>
                    <a:pt x="5821676" y="259205"/>
                  </a:cubicBezTo>
                  <a:cubicBezTo>
                    <a:pt x="5821251" y="260714"/>
                    <a:pt x="5816806" y="261797"/>
                    <a:pt x="5812363" y="262648"/>
                  </a:cubicBezTo>
                  <a:cubicBezTo>
                    <a:pt x="5809842" y="263092"/>
                    <a:pt x="5807274" y="263208"/>
                    <a:pt x="5804723" y="262991"/>
                  </a:cubicBezTo>
                  <a:lnTo>
                    <a:pt x="5802131" y="262607"/>
                  </a:lnTo>
                  <a:cubicBezTo>
                    <a:pt x="5800759" y="262305"/>
                    <a:pt x="5798660" y="261756"/>
                    <a:pt x="5797042" y="261235"/>
                  </a:cubicBezTo>
                  <a:cubicBezTo>
                    <a:pt x="5796026" y="260988"/>
                    <a:pt x="5795044" y="260615"/>
                    <a:pt x="5794121" y="260124"/>
                  </a:cubicBezTo>
                  <a:cubicBezTo>
                    <a:pt x="5790582" y="258176"/>
                    <a:pt x="5788525" y="254308"/>
                    <a:pt x="5788716" y="247121"/>
                  </a:cubicBezTo>
                  <a:cubicBezTo>
                    <a:pt x="5785059" y="251126"/>
                    <a:pt x="5781507" y="255150"/>
                    <a:pt x="5778059" y="259191"/>
                  </a:cubicBezTo>
                  <a:cubicBezTo>
                    <a:pt x="5772943" y="253046"/>
                    <a:pt x="5764727" y="247300"/>
                    <a:pt x="5755318" y="237424"/>
                  </a:cubicBezTo>
                  <a:cubicBezTo>
                    <a:pt x="5736266" y="232706"/>
                    <a:pt x="5690853" y="247025"/>
                    <a:pt x="5694968" y="225765"/>
                  </a:cubicBezTo>
                  <a:cubicBezTo>
                    <a:pt x="5688425" y="226904"/>
                    <a:pt x="5643341" y="222940"/>
                    <a:pt x="5659800" y="239193"/>
                  </a:cubicBezTo>
                  <a:cubicBezTo>
                    <a:pt x="5686436" y="250344"/>
                    <a:pt x="5692718" y="230964"/>
                    <a:pt x="5705474" y="252909"/>
                  </a:cubicBezTo>
                  <a:cubicBezTo>
                    <a:pt x="5688315" y="233858"/>
                    <a:pt x="5665849" y="250975"/>
                    <a:pt x="5650281" y="255776"/>
                  </a:cubicBezTo>
                  <a:lnTo>
                    <a:pt x="5648127" y="247176"/>
                  </a:lnTo>
                  <a:cubicBezTo>
                    <a:pt x="5643354" y="248644"/>
                    <a:pt x="5635605" y="248657"/>
                    <a:pt x="5628294" y="249631"/>
                  </a:cubicBezTo>
                  <a:cubicBezTo>
                    <a:pt x="5620983" y="250605"/>
                    <a:pt x="5612164" y="252237"/>
                    <a:pt x="5608954" y="256750"/>
                  </a:cubicBezTo>
                  <a:cubicBezTo>
                    <a:pt x="5617403" y="252073"/>
                    <a:pt x="5613069" y="246216"/>
                    <a:pt x="5604565" y="244021"/>
                  </a:cubicBezTo>
                  <a:lnTo>
                    <a:pt x="5592893" y="256668"/>
                  </a:lnTo>
                  <a:cubicBezTo>
                    <a:pt x="5548645" y="262030"/>
                    <a:pt x="5582963" y="233872"/>
                    <a:pt x="5540128" y="236519"/>
                  </a:cubicBezTo>
                  <a:cubicBezTo>
                    <a:pt x="5551018" y="233529"/>
                    <a:pt x="5561963" y="230429"/>
                    <a:pt x="5572854" y="227384"/>
                  </a:cubicBezTo>
                  <a:cubicBezTo>
                    <a:pt x="5565653" y="229332"/>
                    <a:pt x="5551429" y="216987"/>
                    <a:pt x="5530910" y="220375"/>
                  </a:cubicBezTo>
                  <a:cubicBezTo>
                    <a:pt x="5522681" y="231883"/>
                    <a:pt x="5507305" y="245530"/>
                    <a:pt x="5500201" y="254391"/>
                  </a:cubicBezTo>
                  <a:cubicBezTo>
                    <a:pt x="5475964" y="258711"/>
                    <a:pt x="5489845" y="240826"/>
                    <a:pt x="5465773" y="252032"/>
                  </a:cubicBezTo>
                  <a:lnTo>
                    <a:pt x="5497224" y="238960"/>
                  </a:lnTo>
                  <a:cubicBezTo>
                    <a:pt x="5502052" y="235243"/>
                    <a:pt x="5476993" y="218921"/>
                    <a:pt x="5445103" y="218030"/>
                  </a:cubicBezTo>
                  <a:cubicBezTo>
                    <a:pt x="5424529" y="221335"/>
                    <a:pt x="5392173" y="237040"/>
                    <a:pt x="5424131" y="244680"/>
                  </a:cubicBezTo>
                  <a:cubicBezTo>
                    <a:pt x="5408056" y="244268"/>
                    <a:pt x="5385933" y="236135"/>
                    <a:pt x="5398963" y="228138"/>
                  </a:cubicBezTo>
                  <a:cubicBezTo>
                    <a:pt x="5362546" y="230717"/>
                    <a:pt x="5403256" y="240976"/>
                    <a:pt x="5371681" y="246970"/>
                  </a:cubicBezTo>
                  <a:cubicBezTo>
                    <a:pt x="5359200" y="238631"/>
                    <a:pt x="5319889" y="225820"/>
                    <a:pt x="5296381" y="213435"/>
                  </a:cubicBezTo>
                  <a:lnTo>
                    <a:pt x="5329793" y="195179"/>
                  </a:lnTo>
                  <a:lnTo>
                    <a:pt x="5308177" y="194095"/>
                  </a:lnTo>
                  <a:cubicBezTo>
                    <a:pt x="5336843" y="179556"/>
                    <a:pt x="5294461" y="181504"/>
                    <a:pt x="5310920" y="165580"/>
                  </a:cubicBezTo>
                  <a:cubicBezTo>
                    <a:pt x="5296243" y="162384"/>
                    <a:pt x="5278083" y="167212"/>
                    <a:pt x="5263586" y="170929"/>
                  </a:cubicBezTo>
                  <a:cubicBezTo>
                    <a:pt x="5305735" y="199403"/>
                    <a:pt x="5213495" y="205068"/>
                    <a:pt x="5224975" y="229908"/>
                  </a:cubicBezTo>
                  <a:cubicBezTo>
                    <a:pt x="5165173" y="233721"/>
                    <a:pt x="5190603" y="169297"/>
                    <a:pt x="5126837" y="204149"/>
                  </a:cubicBezTo>
                  <a:cubicBezTo>
                    <a:pt x="5136685" y="211007"/>
                    <a:pt x="5106579" y="227932"/>
                    <a:pt x="5144366" y="222775"/>
                  </a:cubicBezTo>
                  <a:cubicBezTo>
                    <a:pt x="5107553" y="218318"/>
                    <a:pt x="5118018" y="245846"/>
                    <a:pt x="5074894" y="233584"/>
                  </a:cubicBezTo>
                  <a:cubicBezTo>
                    <a:pt x="5107676" y="225354"/>
                    <a:pt x="5041510" y="207276"/>
                    <a:pt x="5088857" y="195179"/>
                  </a:cubicBezTo>
                  <a:cubicBezTo>
                    <a:pt x="5085373" y="203107"/>
                    <a:pt x="5114575" y="202681"/>
                    <a:pt x="5121776" y="200775"/>
                  </a:cubicBezTo>
                  <a:cubicBezTo>
                    <a:pt x="5107058" y="190707"/>
                    <a:pt x="5126138" y="176552"/>
                    <a:pt x="5088405" y="174618"/>
                  </a:cubicBezTo>
                  <a:cubicBezTo>
                    <a:pt x="5065252" y="175729"/>
                    <a:pt x="5033623" y="174550"/>
                    <a:pt x="5037546" y="187374"/>
                  </a:cubicBezTo>
                  <a:cubicBezTo>
                    <a:pt x="5037724" y="201227"/>
                    <a:pt x="5072810" y="187745"/>
                    <a:pt x="5057297" y="201090"/>
                  </a:cubicBezTo>
                  <a:cubicBezTo>
                    <a:pt x="5011047" y="203381"/>
                    <a:pt x="5004559" y="181888"/>
                    <a:pt x="4984136" y="205356"/>
                  </a:cubicBezTo>
                  <a:cubicBezTo>
                    <a:pt x="5013310" y="205054"/>
                    <a:pt x="5019797" y="219703"/>
                    <a:pt x="5018700" y="229208"/>
                  </a:cubicBezTo>
                  <a:lnTo>
                    <a:pt x="4984589" y="233076"/>
                  </a:lnTo>
                  <a:lnTo>
                    <a:pt x="4991638" y="224243"/>
                  </a:lnTo>
                  <a:cubicBezTo>
                    <a:pt x="4937776" y="214491"/>
                    <a:pt x="4974644" y="240030"/>
                    <a:pt x="4922222" y="234434"/>
                  </a:cubicBezTo>
                  <a:lnTo>
                    <a:pt x="4898685" y="214875"/>
                  </a:lnTo>
                  <a:cubicBezTo>
                    <a:pt x="4912154" y="199952"/>
                    <a:pt x="4974686" y="226396"/>
                    <a:pt x="4966826" y="200308"/>
                  </a:cubicBezTo>
                  <a:cubicBezTo>
                    <a:pt x="4932783" y="197277"/>
                    <a:pt x="4920658" y="209539"/>
                    <a:pt x="4888919" y="200885"/>
                  </a:cubicBezTo>
                  <a:cubicBezTo>
                    <a:pt x="4896203" y="199211"/>
                    <a:pt x="4906023" y="199170"/>
                    <a:pt x="4913252" y="197305"/>
                  </a:cubicBezTo>
                  <a:cubicBezTo>
                    <a:pt x="4901030" y="195741"/>
                    <a:pt x="4891073" y="161177"/>
                    <a:pt x="4841229" y="177828"/>
                  </a:cubicBezTo>
                  <a:cubicBezTo>
                    <a:pt x="4815621" y="183877"/>
                    <a:pt x="4833973" y="186483"/>
                    <a:pt x="4832725" y="195960"/>
                  </a:cubicBezTo>
                  <a:cubicBezTo>
                    <a:pt x="4777861" y="195192"/>
                    <a:pt x="4760346" y="203573"/>
                    <a:pt x="4725836" y="202818"/>
                  </a:cubicBezTo>
                  <a:cubicBezTo>
                    <a:pt x="4734244" y="184604"/>
                    <a:pt x="4664649" y="197071"/>
                    <a:pt x="4704220" y="180420"/>
                  </a:cubicBezTo>
                  <a:cubicBezTo>
                    <a:pt x="4720775" y="192422"/>
                    <a:pt x="4799573" y="196962"/>
                    <a:pt x="4820422" y="180420"/>
                  </a:cubicBezTo>
                  <a:cubicBezTo>
                    <a:pt x="4801973" y="157103"/>
                    <a:pt x="4863202" y="186455"/>
                    <a:pt x="4876328" y="164811"/>
                  </a:cubicBezTo>
                  <a:cubicBezTo>
                    <a:pt x="4832560" y="161437"/>
                    <a:pt x="4836154" y="139903"/>
                    <a:pt x="4830064" y="125117"/>
                  </a:cubicBezTo>
                  <a:cubicBezTo>
                    <a:pt x="4817994" y="123321"/>
                    <a:pt x="4805800" y="128670"/>
                    <a:pt x="4798421" y="130261"/>
                  </a:cubicBezTo>
                  <a:cubicBezTo>
                    <a:pt x="4792345" y="143332"/>
                    <a:pt x="4808256" y="144196"/>
                    <a:pt x="4808228" y="158049"/>
                  </a:cubicBezTo>
                  <a:cubicBezTo>
                    <a:pt x="4759426" y="151041"/>
                    <a:pt x="4712408" y="155197"/>
                    <a:pt x="4684908" y="166663"/>
                  </a:cubicBezTo>
                  <a:cubicBezTo>
                    <a:pt x="4669148" y="159106"/>
                    <a:pt x="4675046" y="146089"/>
                    <a:pt x="4694317" y="145925"/>
                  </a:cubicBezTo>
                  <a:cubicBezTo>
                    <a:pt x="4636408" y="146199"/>
                    <a:pt x="4574837" y="141275"/>
                    <a:pt x="4520055" y="134952"/>
                  </a:cubicBezTo>
                  <a:cubicBezTo>
                    <a:pt x="4554633" y="158269"/>
                    <a:pt x="4458635" y="137503"/>
                    <a:pt x="4482144" y="156719"/>
                  </a:cubicBezTo>
                  <a:cubicBezTo>
                    <a:pt x="4511345" y="162795"/>
                    <a:pt x="4535829" y="179446"/>
                    <a:pt x="4519177" y="188595"/>
                  </a:cubicBezTo>
                  <a:cubicBezTo>
                    <a:pt x="4500962" y="186428"/>
                    <a:pt x="4520192" y="178994"/>
                    <a:pt x="4512731" y="174056"/>
                  </a:cubicBezTo>
                  <a:cubicBezTo>
                    <a:pt x="4488920" y="185029"/>
                    <a:pt x="4477206" y="153482"/>
                    <a:pt x="4453546" y="171436"/>
                  </a:cubicBezTo>
                  <a:cubicBezTo>
                    <a:pt x="4506476" y="166307"/>
                    <a:pt x="4464780" y="145143"/>
                    <a:pt x="4475108" y="128368"/>
                  </a:cubicBezTo>
                  <a:cubicBezTo>
                    <a:pt x="4436607" y="136598"/>
                    <a:pt x="4477206" y="116229"/>
                    <a:pt x="4439446" y="114830"/>
                  </a:cubicBezTo>
                  <a:cubicBezTo>
                    <a:pt x="4401041" y="123060"/>
                    <a:pt x="4354187" y="129177"/>
                    <a:pt x="4311887" y="131907"/>
                  </a:cubicBezTo>
                  <a:cubicBezTo>
                    <a:pt x="4259163" y="114254"/>
                    <a:pt x="4177333" y="128958"/>
                    <a:pt x="4129931" y="129164"/>
                  </a:cubicBezTo>
                  <a:cubicBezTo>
                    <a:pt x="4105173" y="120207"/>
                    <a:pt x="4122222" y="100964"/>
                    <a:pt x="4095284" y="97329"/>
                  </a:cubicBezTo>
                  <a:cubicBezTo>
                    <a:pt x="4063573" y="97425"/>
                    <a:pt x="4118601" y="118479"/>
                    <a:pt x="4071747" y="109179"/>
                  </a:cubicBezTo>
                  <a:lnTo>
                    <a:pt x="4076315" y="105366"/>
                  </a:lnTo>
                  <a:cubicBezTo>
                    <a:pt x="4062078" y="109687"/>
                    <a:pt x="3990357" y="91568"/>
                    <a:pt x="3976394" y="119425"/>
                  </a:cubicBezTo>
                  <a:lnTo>
                    <a:pt x="3990947" y="98467"/>
                  </a:lnTo>
                  <a:cubicBezTo>
                    <a:pt x="3982182" y="96506"/>
                    <a:pt x="3974062" y="101306"/>
                    <a:pt x="3966820" y="103528"/>
                  </a:cubicBezTo>
                  <a:cubicBezTo>
                    <a:pt x="3966477" y="96670"/>
                    <a:pt x="3956314" y="90416"/>
                    <a:pt x="3970564" y="85972"/>
                  </a:cubicBezTo>
                  <a:cubicBezTo>
                    <a:pt x="3941637" y="71378"/>
                    <a:pt x="3909734" y="88125"/>
                    <a:pt x="3878269" y="88715"/>
                  </a:cubicBezTo>
                  <a:lnTo>
                    <a:pt x="3898514" y="101169"/>
                  </a:lnTo>
                  <a:cubicBezTo>
                    <a:pt x="3844515" y="110962"/>
                    <a:pt x="3808290" y="98152"/>
                    <a:pt x="3756211" y="102102"/>
                  </a:cubicBezTo>
                  <a:lnTo>
                    <a:pt x="3757898" y="89950"/>
                  </a:lnTo>
                  <a:lnTo>
                    <a:pt x="3726845" y="97041"/>
                  </a:lnTo>
                  <a:cubicBezTo>
                    <a:pt x="3734512" y="85286"/>
                    <a:pt x="3706038" y="77550"/>
                    <a:pt x="3689674" y="87440"/>
                  </a:cubicBezTo>
                  <a:cubicBezTo>
                    <a:pt x="3716489" y="77454"/>
                    <a:pt x="3743496" y="67702"/>
                    <a:pt x="3770489" y="57991"/>
                  </a:cubicBezTo>
                  <a:cubicBezTo>
                    <a:pt x="3792846" y="65357"/>
                    <a:pt x="3745800" y="72475"/>
                    <a:pt x="3759846" y="84587"/>
                  </a:cubicBezTo>
                  <a:cubicBezTo>
                    <a:pt x="3771710" y="95175"/>
                    <a:pt x="3819990" y="92295"/>
                    <a:pt x="3827877" y="80595"/>
                  </a:cubicBezTo>
                  <a:cubicBezTo>
                    <a:pt x="3809415" y="79114"/>
                    <a:pt x="3808537" y="81789"/>
                    <a:pt x="3794136" y="86082"/>
                  </a:cubicBezTo>
                  <a:cubicBezTo>
                    <a:pt x="3788210" y="69101"/>
                    <a:pt x="3816259" y="69993"/>
                    <a:pt x="3830181" y="58787"/>
                  </a:cubicBezTo>
                  <a:cubicBezTo>
                    <a:pt x="3820512" y="59418"/>
                    <a:pt x="3806864" y="54151"/>
                    <a:pt x="3804683" y="59486"/>
                  </a:cubicBezTo>
                  <a:cubicBezTo>
                    <a:pt x="3823762" y="51394"/>
                    <a:pt x="3842882" y="50297"/>
                    <a:pt x="3874374" y="49885"/>
                  </a:cubicBezTo>
                  <a:cubicBezTo>
                    <a:pt x="3853046" y="56496"/>
                    <a:pt x="3885964" y="60405"/>
                    <a:pt x="3877899" y="65220"/>
                  </a:cubicBezTo>
                  <a:cubicBezTo>
                    <a:pt x="3880409" y="50338"/>
                    <a:pt x="3910722" y="45715"/>
                    <a:pt x="3949922" y="50009"/>
                  </a:cubicBezTo>
                  <a:cubicBezTo>
                    <a:pt x="3977820" y="67332"/>
                    <a:pt x="4023536" y="39159"/>
                    <a:pt x="4068977" y="44385"/>
                  </a:cubicBezTo>
                  <a:cubicBezTo>
                    <a:pt x="4048567" y="60566"/>
                    <a:pt x="4024684" y="71797"/>
                    <a:pt x="3999203" y="77194"/>
                  </a:cubicBezTo>
                  <a:cubicBezTo>
                    <a:pt x="4027651" y="84916"/>
                    <a:pt x="4030887" y="76864"/>
                    <a:pt x="4059376" y="84751"/>
                  </a:cubicBezTo>
                  <a:cubicBezTo>
                    <a:pt x="4073270" y="73586"/>
                    <a:pt x="4083241" y="56400"/>
                    <a:pt x="4120522" y="49967"/>
                  </a:cubicBezTo>
                  <a:lnTo>
                    <a:pt x="4122428" y="61132"/>
                  </a:lnTo>
                  <a:cubicBezTo>
                    <a:pt x="4156156" y="55852"/>
                    <a:pt x="4156389" y="39310"/>
                    <a:pt x="4199238" y="43041"/>
                  </a:cubicBezTo>
                  <a:cubicBezTo>
                    <a:pt x="4272742" y="49693"/>
                    <a:pt x="4348468" y="51531"/>
                    <a:pt x="4404607" y="54699"/>
                  </a:cubicBezTo>
                  <a:lnTo>
                    <a:pt x="4406349" y="65851"/>
                  </a:lnTo>
                  <a:cubicBezTo>
                    <a:pt x="4438363" y="42917"/>
                    <a:pt x="4510728" y="60721"/>
                    <a:pt x="4553275" y="52135"/>
                  </a:cubicBezTo>
                  <a:cubicBezTo>
                    <a:pt x="4624297" y="66001"/>
                    <a:pt x="4709528" y="49748"/>
                    <a:pt x="4744984" y="71584"/>
                  </a:cubicBezTo>
                  <a:cubicBezTo>
                    <a:pt x="4871308" y="71927"/>
                    <a:pt x="4981173" y="70391"/>
                    <a:pt x="5111022" y="81075"/>
                  </a:cubicBezTo>
                  <a:lnTo>
                    <a:pt x="5088281" y="96163"/>
                  </a:lnTo>
                  <a:cubicBezTo>
                    <a:pt x="5112216" y="85478"/>
                    <a:pt x="5102985" y="106272"/>
                    <a:pt x="5126014" y="105010"/>
                  </a:cubicBezTo>
                  <a:cubicBezTo>
                    <a:pt x="5100338" y="90800"/>
                    <a:pt x="5158562" y="89854"/>
                    <a:pt x="5175117" y="80705"/>
                  </a:cubicBezTo>
                  <a:cubicBezTo>
                    <a:pt x="5232464" y="96081"/>
                    <a:pt x="5307559" y="85602"/>
                    <a:pt x="5359405" y="76398"/>
                  </a:cubicBezTo>
                  <a:lnTo>
                    <a:pt x="5360969" y="87618"/>
                  </a:lnTo>
                  <a:cubicBezTo>
                    <a:pt x="5413790" y="68978"/>
                    <a:pt x="5474812" y="89799"/>
                    <a:pt x="5539277" y="95011"/>
                  </a:cubicBezTo>
                  <a:cubicBezTo>
                    <a:pt x="5546520" y="99853"/>
                    <a:pt x="5557890" y="110606"/>
                    <a:pt x="5577161" y="109824"/>
                  </a:cubicBezTo>
                  <a:cubicBezTo>
                    <a:pt x="5591835" y="102498"/>
                    <a:pt x="5607449" y="97232"/>
                    <a:pt x="5623562" y="94174"/>
                  </a:cubicBezTo>
                  <a:cubicBezTo>
                    <a:pt x="5639610" y="91157"/>
                    <a:pt x="5658689" y="89044"/>
                    <a:pt x="5686738" y="85725"/>
                  </a:cubicBezTo>
                  <a:cubicBezTo>
                    <a:pt x="5727255" y="88468"/>
                    <a:pt x="5792543" y="103556"/>
                    <a:pt x="5831318" y="123033"/>
                  </a:cubicBezTo>
                  <a:lnTo>
                    <a:pt x="5838739" y="124048"/>
                  </a:lnTo>
                  <a:cubicBezTo>
                    <a:pt x="5840714" y="124445"/>
                    <a:pt x="5839191" y="123787"/>
                    <a:pt x="5840275" y="123910"/>
                  </a:cubicBezTo>
                  <a:cubicBezTo>
                    <a:pt x="5841359" y="124034"/>
                    <a:pt x="5842126" y="124034"/>
                    <a:pt x="5843429" y="124198"/>
                  </a:cubicBezTo>
                  <a:cubicBezTo>
                    <a:pt x="5848230" y="124761"/>
                    <a:pt x="5853648" y="125570"/>
                    <a:pt x="5859423" y="126750"/>
                  </a:cubicBezTo>
                  <a:cubicBezTo>
                    <a:pt x="5865946" y="128040"/>
                    <a:pt x="5872365" y="129814"/>
                    <a:pt x="5878625" y="132058"/>
                  </a:cubicBezTo>
                  <a:cubicBezTo>
                    <a:pt x="5886224" y="135254"/>
                    <a:pt x="5893561" y="137160"/>
                    <a:pt x="5907031" y="148270"/>
                  </a:cubicBezTo>
                  <a:cubicBezTo>
                    <a:pt x="5911083" y="151935"/>
                    <a:pt x="5914791" y="155961"/>
                    <a:pt x="5918113" y="160299"/>
                  </a:cubicBezTo>
                  <a:cubicBezTo>
                    <a:pt x="5923071" y="167251"/>
                    <a:pt x="5926784" y="175010"/>
                    <a:pt x="5929086" y="183232"/>
                  </a:cubicBezTo>
                  <a:cubicBezTo>
                    <a:pt x="5934313" y="203023"/>
                    <a:pt x="5930608" y="224110"/>
                    <a:pt x="5918950" y="240935"/>
                  </a:cubicBezTo>
                  <a:cubicBezTo>
                    <a:pt x="5912124" y="250748"/>
                    <a:pt x="5902864" y="258617"/>
                    <a:pt x="5892080" y="263772"/>
                  </a:cubicBezTo>
                  <a:cubicBezTo>
                    <a:pt x="5883089" y="268048"/>
                    <a:pt x="5873299" y="270385"/>
                    <a:pt x="5863345" y="270630"/>
                  </a:cubicBezTo>
                  <a:cubicBezTo>
                    <a:pt x="5853641" y="270834"/>
                    <a:pt x="5843974" y="269377"/>
                    <a:pt x="5834761" y="266324"/>
                  </a:cubicBezTo>
                  <a:cubicBezTo>
                    <a:pt x="5823679" y="262675"/>
                    <a:pt x="5817822" y="259575"/>
                    <a:pt x="5814063" y="258094"/>
                  </a:cubicBezTo>
                  <a:cubicBezTo>
                    <a:pt x="5813407" y="257807"/>
                    <a:pt x="5812733" y="257560"/>
                    <a:pt x="5812047" y="257353"/>
                  </a:cubicBezTo>
                  <a:cubicBezTo>
                    <a:pt x="5811869" y="257271"/>
                    <a:pt x="5812047" y="257353"/>
                    <a:pt x="5811965" y="257353"/>
                  </a:cubicBezTo>
                  <a:lnTo>
                    <a:pt x="5811965" y="257353"/>
                  </a:lnTo>
                  <a:cubicBezTo>
                    <a:pt x="5811842" y="257628"/>
                    <a:pt x="5814008" y="252992"/>
                    <a:pt x="5814900" y="251044"/>
                  </a:cubicBezTo>
                  <a:lnTo>
                    <a:pt x="5818412" y="243253"/>
                  </a:lnTo>
                  <a:lnTo>
                    <a:pt x="5819262" y="241292"/>
                  </a:lnTo>
                  <a:cubicBezTo>
                    <a:pt x="5826545" y="225134"/>
                    <a:pt x="5810401" y="260933"/>
                    <a:pt x="5811951" y="257422"/>
                  </a:cubicBezTo>
                  <a:lnTo>
                    <a:pt x="5811800" y="257422"/>
                  </a:lnTo>
                  <a:lnTo>
                    <a:pt x="5811197" y="257244"/>
                  </a:lnTo>
                  <a:lnTo>
                    <a:pt x="5806479" y="255872"/>
                  </a:lnTo>
                  <a:cubicBezTo>
                    <a:pt x="5781474" y="247903"/>
                    <a:pt x="5750408" y="242471"/>
                    <a:pt x="5717873" y="238700"/>
                  </a:cubicBezTo>
                  <a:cubicBezTo>
                    <a:pt x="5652832" y="231458"/>
                    <a:pt x="5578491" y="230141"/>
                    <a:pt x="5505015" y="234036"/>
                  </a:cubicBezTo>
                  <a:lnTo>
                    <a:pt x="5495016" y="220553"/>
                  </a:lnTo>
                  <a:cubicBezTo>
                    <a:pt x="5423583" y="231622"/>
                    <a:pt x="5344140" y="230045"/>
                    <a:pt x="5266603" y="226040"/>
                  </a:cubicBezTo>
                  <a:cubicBezTo>
                    <a:pt x="5189066" y="222035"/>
                    <a:pt x="5114259" y="214943"/>
                    <a:pt x="5052633" y="218633"/>
                  </a:cubicBezTo>
                  <a:lnTo>
                    <a:pt x="5065746" y="197058"/>
                  </a:lnTo>
                  <a:cubicBezTo>
                    <a:pt x="5027863" y="187923"/>
                    <a:pt x="4978142" y="197648"/>
                    <a:pt x="4986920" y="214079"/>
                  </a:cubicBezTo>
                  <a:cubicBezTo>
                    <a:pt x="4948941" y="204848"/>
                    <a:pt x="4890510" y="218839"/>
                    <a:pt x="4867372" y="198909"/>
                  </a:cubicBezTo>
                  <a:cubicBezTo>
                    <a:pt x="4828542" y="192271"/>
                    <a:pt x="4818858" y="206138"/>
                    <a:pt x="4786173" y="207029"/>
                  </a:cubicBezTo>
                  <a:cubicBezTo>
                    <a:pt x="4708581" y="193615"/>
                    <a:pt x="4679490" y="193684"/>
                    <a:pt x="4605794" y="193615"/>
                  </a:cubicBezTo>
                  <a:lnTo>
                    <a:pt x="4623940" y="196070"/>
                  </a:lnTo>
                  <a:cubicBezTo>
                    <a:pt x="4632279" y="191626"/>
                    <a:pt x="4633541" y="182203"/>
                    <a:pt x="4615340" y="179693"/>
                  </a:cubicBezTo>
                  <a:cubicBezTo>
                    <a:pt x="4587524" y="184247"/>
                    <a:pt x="4514816" y="168227"/>
                    <a:pt x="4540725" y="196303"/>
                  </a:cubicBezTo>
                  <a:cubicBezTo>
                    <a:pt x="4463093" y="176731"/>
                    <a:pt x="4358014" y="200514"/>
                    <a:pt x="4282755" y="178102"/>
                  </a:cubicBezTo>
                  <a:cubicBezTo>
                    <a:pt x="4289009" y="185564"/>
                    <a:pt x="4269806" y="186442"/>
                    <a:pt x="4261728" y="191215"/>
                  </a:cubicBezTo>
                  <a:cubicBezTo>
                    <a:pt x="4193367" y="190172"/>
                    <a:pt x="4121907" y="175181"/>
                    <a:pt x="4066343" y="187717"/>
                  </a:cubicBezTo>
                  <a:cubicBezTo>
                    <a:pt x="4055371" y="184082"/>
                    <a:pt x="4083872" y="175277"/>
                    <a:pt x="4055659" y="174536"/>
                  </a:cubicBezTo>
                  <a:cubicBezTo>
                    <a:pt x="4038993" y="177279"/>
                    <a:pt x="4055371" y="184137"/>
                    <a:pt x="4034769" y="188156"/>
                  </a:cubicBezTo>
                  <a:cubicBezTo>
                    <a:pt x="3922655" y="201872"/>
                    <a:pt x="3807605" y="174618"/>
                    <a:pt x="3705585" y="178418"/>
                  </a:cubicBezTo>
                  <a:cubicBezTo>
                    <a:pt x="3614881" y="185715"/>
                    <a:pt x="3522134" y="187690"/>
                    <a:pt x="3430291" y="188019"/>
                  </a:cubicBezTo>
                  <a:cubicBezTo>
                    <a:pt x="3383657" y="188019"/>
                    <a:pt x="3340616" y="188115"/>
                    <a:pt x="3296327" y="189199"/>
                  </a:cubicBezTo>
                  <a:cubicBezTo>
                    <a:pt x="3252038" y="190282"/>
                    <a:pt x="3208202" y="192189"/>
                    <a:pt x="3164763" y="194589"/>
                  </a:cubicBezTo>
                  <a:lnTo>
                    <a:pt x="3166505" y="189199"/>
                  </a:lnTo>
                  <a:cubicBezTo>
                    <a:pt x="3109776" y="212392"/>
                    <a:pt x="3026081" y="173082"/>
                    <a:pt x="2982903" y="204890"/>
                  </a:cubicBezTo>
                  <a:cubicBezTo>
                    <a:pt x="2969187" y="200267"/>
                    <a:pt x="2931180" y="204259"/>
                    <a:pt x="2940808" y="193574"/>
                  </a:cubicBezTo>
                  <a:cubicBezTo>
                    <a:pt x="2895738" y="209663"/>
                    <a:pt x="2811590" y="185728"/>
                    <a:pt x="2744587" y="206824"/>
                  </a:cubicBezTo>
                  <a:cubicBezTo>
                    <a:pt x="2750814" y="207057"/>
                    <a:pt x="2754381" y="205850"/>
                    <a:pt x="2761458" y="203257"/>
                  </a:cubicBezTo>
                  <a:cubicBezTo>
                    <a:pt x="2692302" y="194369"/>
                    <a:pt x="2632898" y="211857"/>
                    <a:pt x="2561739" y="203628"/>
                  </a:cubicBezTo>
                  <a:cubicBezTo>
                    <a:pt x="2568899" y="201022"/>
                    <a:pt x="2582039" y="198909"/>
                    <a:pt x="2583973" y="193505"/>
                  </a:cubicBezTo>
                  <a:cubicBezTo>
                    <a:pt x="2556074" y="184124"/>
                    <a:pt x="2519384" y="218304"/>
                    <a:pt x="2503433" y="192998"/>
                  </a:cubicBezTo>
                  <a:cubicBezTo>
                    <a:pt x="2487618" y="193752"/>
                    <a:pt x="2492597" y="206344"/>
                    <a:pt x="2502253" y="205260"/>
                  </a:cubicBezTo>
                  <a:cubicBezTo>
                    <a:pt x="2424209" y="202928"/>
                    <a:pt x="2341693" y="206796"/>
                    <a:pt x="2260961" y="212118"/>
                  </a:cubicBezTo>
                  <a:cubicBezTo>
                    <a:pt x="2180037" y="217742"/>
                    <a:pt x="2098207" y="226245"/>
                    <a:pt x="2016953" y="232116"/>
                  </a:cubicBezTo>
                  <a:cubicBezTo>
                    <a:pt x="1899736" y="220869"/>
                    <a:pt x="2008353" y="188924"/>
                    <a:pt x="1916827" y="211391"/>
                  </a:cubicBezTo>
                  <a:cubicBezTo>
                    <a:pt x="1909091" y="206659"/>
                    <a:pt x="1911683" y="221431"/>
                    <a:pt x="1910270" y="216109"/>
                  </a:cubicBezTo>
                  <a:cubicBezTo>
                    <a:pt x="1874787" y="224572"/>
                    <a:pt x="1853733" y="189116"/>
                    <a:pt x="1829346" y="203312"/>
                  </a:cubicBezTo>
                  <a:cubicBezTo>
                    <a:pt x="1840031" y="218866"/>
                    <a:pt x="1813079" y="212694"/>
                    <a:pt x="1812599" y="222350"/>
                  </a:cubicBezTo>
                  <a:cubicBezTo>
                    <a:pt x="1740562" y="213970"/>
                    <a:pt x="1725968" y="199870"/>
                    <a:pt x="1669458" y="212817"/>
                  </a:cubicBezTo>
                  <a:lnTo>
                    <a:pt x="1673573" y="204396"/>
                  </a:lnTo>
                  <a:cubicBezTo>
                    <a:pt x="1606955" y="228920"/>
                    <a:pt x="1530227" y="215945"/>
                    <a:pt x="1475336" y="243569"/>
                  </a:cubicBezTo>
                  <a:cubicBezTo>
                    <a:pt x="1294285" y="247395"/>
                    <a:pt x="1116265" y="256037"/>
                    <a:pt x="938300" y="262003"/>
                  </a:cubicBezTo>
                  <a:cubicBezTo>
                    <a:pt x="759992" y="268408"/>
                    <a:pt x="581601" y="268573"/>
                    <a:pt x="405515" y="267078"/>
                  </a:cubicBezTo>
                  <a:cubicBezTo>
                    <a:pt x="361871" y="265638"/>
                    <a:pt x="318570" y="264829"/>
                    <a:pt x="275309" y="264170"/>
                  </a:cubicBezTo>
                  <a:lnTo>
                    <a:pt x="210666" y="263731"/>
                  </a:lnTo>
                  <a:cubicBezTo>
                    <a:pt x="190695" y="263731"/>
                    <a:pt x="157407" y="263141"/>
                    <a:pt x="157612" y="263512"/>
                  </a:cubicBezTo>
                  <a:cubicBezTo>
                    <a:pt x="154348" y="263800"/>
                    <a:pt x="146036" y="265144"/>
                    <a:pt x="131895" y="265610"/>
                  </a:cubicBezTo>
                  <a:cubicBezTo>
                    <a:pt x="119881" y="265976"/>
                    <a:pt x="107867" y="264866"/>
                    <a:pt x="96124" y="262305"/>
                  </a:cubicBezTo>
                  <a:cubicBezTo>
                    <a:pt x="90254" y="260991"/>
                    <a:pt x="84480" y="259282"/>
                    <a:pt x="78841" y="257189"/>
                  </a:cubicBezTo>
                  <a:cubicBezTo>
                    <a:pt x="74850" y="255666"/>
                    <a:pt x="70900" y="253938"/>
                    <a:pt x="67046" y="252032"/>
                  </a:cubicBezTo>
                  <a:cubicBezTo>
                    <a:pt x="62570" y="249856"/>
                    <a:pt x="58249" y="247377"/>
                    <a:pt x="54111" y="244611"/>
                  </a:cubicBezTo>
                  <a:cubicBezTo>
                    <a:pt x="43276" y="237054"/>
                    <a:pt x="34991" y="230539"/>
                    <a:pt x="24348" y="216727"/>
                  </a:cubicBezTo>
                  <a:cubicBezTo>
                    <a:pt x="6862" y="193609"/>
                    <a:pt x="-1686" y="164954"/>
                    <a:pt x="276" y="136035"/>
                  </a:cubicBezTo>
                  <a:cubicBezTo>
                    <a:pt x="669" y="130020"/>
                    <a:pt x="1480" y="124039"/>
                    <a:pt x="2704" y="118136"/>
                  </a:cubicBezTo>
                  <a:cubicBezTo>
                    <a:pt x="4198" y="111463"/>
                    <a:pt x="6244" y="104925"/>
                    <a:pt x="8821" y="98591"/>
                  </a:cubicBezTo>
                  <a:cubicBezTo>
                    <a:pt x="11410" y="92199"/>
                    <a:pt x="14515" y="86029"/>
                    <a:pt x="18107" y="80143"/>
                  </a:cubicBezTo>
                  <a:cubicBezTo>
                    <a:pt x="21121" y="75275"/>
                    <a:pt x="24495" y="70639"/>
                    <a:pt x="28202" y="66276"/>
                  </a:cubicBezTo>
                  <a:cubicBezTo>
                    <a:pt x="34545" y="58669"/>
                    <a:pt x="41790" y="51861"/>
                    <a:pt x="49777" y="46004"/>
                  </a:cubicBezTo>
                  <a:cubicBezTo>
                    <a:pt x="55531" y="41808"/>
                    <a:pt x="61607" y="38074"/>
                    <a:pt x="67951" y="34839"/>
                  </a:cubicBezTo>
                  <a:cubicBezTo>
                    <a:pt x="72230" y="32740"/>
                    <a:pt x="76619" y="30820"/>
                    <a:pt x="81077" y="29119"/>
                  </a:cubicBezTo>
                  <a:cubicBezTo>
                    <a:pt x="87381" y="26771"/>
                    <a:pt x="93838" y="24855"/>
                    <a:pt x="100403" y="23386"/>
                  </a:cubicBezTo>
                  <a:cubicBezTo>
                    <a:pt x="120044" y="19271"/>
                    <a:pt x="129879" y="19490"/>
                    <a:pt x="138972" y="19065"/>
                  </a:cubicBezTo>
                  <a:cubicBezTo>
                    <a:pt x="147202" y="18860"/>
                    <a:pt x="155143" y="19065"/>
                    <a:pt x="156529" y="18942"/>
                  </a:cubicBezTo>
                  <a:lnTo>
                    <a:pt x="156433" y="18942"/>
                  </a:lnTo>
                  <a:cubicBezTo>
                    <a:pt x="156433" y="19806"/>
                    <a:pt x="156364" y="16980"/>
                    <a:pt x="156433" y="20889"/>
                  </a:cubicBezTo>
                  <a:lnTo>
                    <a:pt x="156584" y="29860"/>
                  </a:lnTo>
                  <a:cubicBezTo>
                    <a:pt x="156831" y="41820"/>
                    <a:pt x="157196" y="53776"/>
                    <a:pt x="157681" y="65727"/>
                  </a:cubicBezTo>
                  <a:cubicBezTo>
                    <a:pt x="159423" y="115530"/>
                    <a:pt x="155733" y="8806"/>
                    <a:pt x="156213" y="18942"/>
                  </a:cubicBezTo>
                  <a:lnTo>
                    <a:pt x="156501" y="18942"/>
                  </a:lnTo>
                  <a:lnTo>
                    <a:pt x="157077" y="18942"/>
                  </a:lnTo>
                  <a:lnTo>
                    <a:pt x="158216" y="18942"/>
                  </a:lnTo>
                  <a:lnTo>
                    <a:pt x="162824" y="18791"/>
                  </a:lnTo>
                  <a:lnTo>
                    <a:pt x="171946" y="18530"/>
                  </a:lnTo>
                  <a:cubicBezTo>
                    <a:pt x="184084" y="18229"/>
                    <a:pt x="195907" y="18160"/>
                    <a:pt x="207607" y="18187"/>
                  </a:cubicBezTo>
                  <a:cubicBezTo>
                    <a:pt x="254392" y="18283"/>
                    <a:pt x="298668" y="20313"/>
                    <a:pt x="340913" y="21370"/>
                  </a:cubicBezTo>
                  <a:cubicBezTo>
                    <a:pt x="427804" y="23784"/>
                    <a:pt x="514023" y="26143"/>
                    <a:pt x="600584" y="28008"/>
                  </a:cubicBezTo>
                  <a:cubicBezTo>
                    <a:pt x="687146" y="29873"/>
                    <a:pt x="776286" y="32041"/>
                    <a:pt x="864782" y="36073"/>
                  </a:cubicBezTo>
                  <a:cubicBezTo>
                    <a:pt x="947805" y="58211"/>
                    <a:pt x="954388" y="57840"/>
                    <a:pt x="1044983" y="48486"/>
                  </a:cubicBezTo>
                  <a:cubicBezTo>
                    <a:pt x="1041293" y="52052"/>
                    <a:pt x="1035628" y="52957"/>
                    <a:pt x="1041746" y="56236"/>
                  </a:cubicBezTo>
                  <a:cubicBezTo>
                    <a:pt x="1046107" y="38199"/>
                    <a:pt x="1105772" y="53972"/>
                    <a:pt x="1114303" y="36663"/>
                  </a:cubicBezTo>
                  <a:cubicBezTo>
                    <a:pt x="1179811" y="37554"/>
                    <a:pt x="1243083" y="36114"/>
                    <a:pt x="1307205" y="34578"/>
                  </a:cubicBezTo>
                  <a:cubicBezTo>
                    <a:pt x="1371533" y="32960"/>
                    <a:pt x="1436657" y="31986"/>
                    <a:pt x="1503193" y="31451"/>
                  </a:cubicBezTo>
                  <a:cubicBezTo>
                    <a:pt x="1481988" y="33522"/>
                    <a:pt x="1471386" y="48280"/>
                    <a:pt x="1496664" y="46936"/>
                  </a:cubicBezTo>
                  <a:lnTo>
                    <a:pt x="1522930" y="35291"/>
                  </a:lnTo>
                  <a:lnTo>
                    <a:pt x="1527292" y="40298"/>
                  </a:lnTo>
                  <a:cubicBezTo>
                    <a:pt x="1544561" y="37417"/>
                    <a:pt x="1563228" y="28310"/>
                    <a:pt x="1545356" y="22727"/>
                  </a:cubicBezTo>
                  <a:cubicBezTo>
                    <a:pt x="1629517" y="17927"/>
                    <a:pt x="1713212" y="15485"/>
                    <a:pt x="1796606" y="13730"/>
                  </a:cubicBezTo>
                  <a:cubicBezTo>
                    <a:pt x="1837548" y="12824"/>
                    <a:pt x="1881288" y="12043"/>
                    <a:pt x="1924165" y="12358"/>
                  </a:cubicBezTo>
                  <a:cubicBezTo>
                    <a:pt x="1967041" y="12674"/>
                    <a:pt x="2009327" y="13442"/>
                    <a:pt x="2051353" y="14347"/>
                  </a:cubicBezTo>
                  <a:cubicBezTo>
                    <a:pt x="2135748" y="16349"/>
                    <a:pt x="2216754" y="18215"/>
                    <a:pt x="2299709" y="16747"/>
                  </a:cubicBezTo>
                  <a:cubicBezTo>
                    <a:pt x="2384405" y="15499"/>
                    <a:pt x="2468416" y="14498"/>
                    <a:pt x="2551782" y="11137"/>
                  </a:cubicBezTo>
                  <a:cubicBezTo>
                    <a:pt x="2631183" y="16624"/>
                    <a:pt x="2742845" y="6419"/>
                    <a:pt x="2828845" y="0"/>
                  </a:cubicBezTo>
                  <a:cubicBezTo>
                    <a:pt x="2956404" y="7846"/>
                    <a:pt x="3077804" y="14539"/>
                    <a:pt x="3199492" y="15897"/>
                  </a:cubicBezTo>
                  <a:cubicBezTo>
                    <a:pt x="3261008" y="16720"/>
                    <a:pt x="3319795" y="15595"/>
                    <a:pt x="3384658" y="13757"/>
                  </a:cubicBezTo>
                  <a:cubicBezTo>
                    <a:pt x="3448917" y="12564"/>
                    <a:pt x="3511380" y="12578"/>
                    <a:pt x="3571744" y="5596"/>
                  </a:cubicBezTo>
                  <a:cubicBezTo>
                    <a:pt x="3571923" y="5020"/>
                    <a:pt x="3542763" y="54055"/>
                    <a:pt x="3434790" y="63999"/>
                  </a:cubicBezTo>
                  <a:close/>
                </a:path>
              </a:pathLst>
            </a:custGeom>
            <a:solidFill>
              <a:schemeClr val="bg1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3376CBD-6F29-92A4-42C1-71057DC5151C}"/>
                </a:ext>
              </a:extLst>
            </p:cNvPr>
            <p:cNvSpPr/>
            <p:nvPr/>
          </p:nvSpPr>
          <p:spPr>
            <a:xfrm>
              <a:off x="6853072" y="366614"/>
              <a:ext cx="24727" cy="25772"/>
            </a:xfrm>
            <a:custGeom>
              <a:avLst/>
              <a:gdLst>
                <a:gd name="connsiteX0" fmla="*/ 379 w 24727"/>
                <a:gd name="connsiteY0" fmla="*/ 0 h 25772"/>
                <a:gd name="connsiteX1" fmla="*/ 15810 w 24727"/>
                <a:gd name="connsiteY1" fmla="*/ 25772 h 25772"/>
                <a:gd name="connsiteX2" fmla="*/ 379 w 24727"/>
                <a:gd name="connsiteY2" fmla="*/ 0 h 25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27" h="25772">
                  <a:moveTo>
                    <a:pt x="379" y="0"/>
                  </a:moveTo>
                  <a:cubicBezTo>
                    <a:pt x="9706" y="8847"/>
                    <a:pt x="39429" y="13647"/>
                    <a:pt x="15810" y="25772"/>
                  </a:cubicBezTo>
                  <a:cubicBezTo>
                    <a:pt x="12820" y="17323"/>
                    <a:pt x="-2597" y="8065"/>
                    <a:pt x="379" y="0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01516E8-28E2-F067-E138-62B7E99C810B}"/>
                </a:ext>
              </a:extLst>
            </p:cNvPr>
            <p:cNvSpPr/>
            <p:nvPr/>
          </p:nvSpPr>
          <p:spPr>
            <a:xfrm>
              <a:off x="7629915" y="467742"/>
              <a:ext cx="26636" cy="10537"/>
            </a:xfrm>
            <a:custGeom>
              <a:avLst/>
              <a:gdLst>
                <a:gd name="connsiteX0" fmla="*/ 13099 w 26636"/>
                <a:gd name="connsiteY0" fmla="*/ 604 h 10537"/>
                <a:gd name="connsiteX1" fmla="*/ 26636 w 26636"/>
                <a:gd name="connsiteY1" fmla="*/ 6200 h 10537"/>
                <a:gd name="connsiteX2" fmla="*/ 0 w 26636"/>
                <a:gd name="connsiteY2" fmla="*/ 8833 h 10537"/>
                <a:gd name="connsiteX3" fmla="*/ 13099 w 26636"/>
                <a:gd name="connsiteY3" fmla="*/ 604 h 1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36" h="10537">
                  <a:moveTo>
                    <a:pt x="13099" y="604"/>
                  </a:moveTo>
                  <a:cubicBezTo>
                    <a:pt x="14237" y="-2030"/>
                    <a:pt x="24195" y="4718"/>
                    <a:pt x="26636" y="6200"/>
                  </a:cubicBezTo>
                  <a:cubicBezTo>
                    <a:pt x="16925" y="6556"/>
                    <a:pt x="7585" y="13730"/>
                    <a:pt x="0" y="8833"/>
                  </a:cubicBezTo>
                  <a:cubicBezTo>
                    <a:pt x="9903" y="8504"/>
                    <a:pt x="8518" y="4252"/>
                    <a:pt x="13099" y="604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097EE62-491F-96C8-BAC5-FEAC9D1C7097}"/>
                </a:ext>
              </a:extLst>
            </p:cNvPr>
            <p:cNvSpPr/>
            <p:nvPr/>
          </p:nvSpPr>
          <p:spPr>
            <a:xfrm>
              <a:off x="7771601" y="482803"/>
              <a:ext cx="71968" cy="11566"/>
            </a:xfrm>
            <a:custGeom>
              <a:avLst/>
              <a:gdLst>
                <a:gd name="connsiteX0" fmla="*/ 71968 w 71968"/>
                <a:gd name="connsiteY0" fmla="*/ 0 h 11566"/>
                <a:gd name="connsiteX1" fmla="*/ 0 w 71968"/>
                <a:gd name="connsiteY1" fmla="*/ 11563 h 11566"/>
                <a:gd name="connsiteX2" fmla="*/ 71968 w 71968"/>
                <a:gd name="connsiteY2" fmla="*/ 0 h 1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68" h="11566">
                  <a:moveTo>
                    <a:pt x="71968" y="0"/>
                  </a:moveTo>
                  <a:cubicBezTo>
                    <a:pt x="68457" y="7846"/>
                    <a:pt x="25334" y="11713"/>
                    <a:pt x="0" y="11563"/>
                  </a:cubicBezTo>
                  <a:cubicBezTo>
                    <a:pt x="23976" y="7516"/>
                    <a:pt x="47938" y="3772"/>
                    <a:pt x="71968" y="0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B76D270-962B-E949-75A5-9D0347E717E4}"/>
                </a:ext>
              </a:extLst>
            </p:cNvPr>
            <p:cNvSpPr/>
            <p:nvPr/>
          </p:nvSpPr>
          <p:spPr>
            <a:xfrm>
              <a:off x="8017827" y="528066"/>
              <a:ext cx="20378" cy="9922"/>
            </a:xfrm>
            <a:custGeom>
              <a:avLst/>
              <a:gdLst>
                <a:gd name="connsiteX0" fmla="*/ 11004 w 20378"/>
                <a:gd name="connsiteY0" fmla="*/ 0 h 9922"/>
                <a:gd name="connsiteX1" fmla="*/ 154 w 20378"/>
                <a:gd name="connsiteY1" fmla="*/ 9478 h 9922"/>
                <a:gd name="connsiteX2" fmla="*/ 11004 w 20378"/>
                <a:gd name="connsiteY2" fmla="*/ 0 h 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78" h="9922">
                  <a:moveTo>
                    <a:pt x="11004" y="0"/>
                  </a:moveTo>
                  <a:cubicBezTo>
                    <a:pt x="26887" y="7804"/>
                    <a:pt x="22141" y="11220"/>
                    <a:pt x="154" y="9478"/>
                  </a:cubicBezTo>
                  <a:cubicBezTo>
                    <a:pt x="-1162" y="5130"/>
                    <a:pt x="6244" y="3498"/>
                    <a:pt x="11004" y="0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824D61F-E8E2-DE71-1479-785383706BFB}"/>
                </a:ext>
              </a:extLst>
            </p:cNvPr>
            <p:cNvSpPr/>
            <p:nvPr/>
          </p:nvSpPr>
          <p:spPr>
            <a:xfrm>
              <a:off x="8042776" y="510715"/>
              <a:ext cx="31249" cy="11109"/>
            </a:xfrm>
            <a:custGeom>
              <a:avLst/>
              <a:gdLst>
                <a:gd name="connsiteX0" fmla="*/ 690 w 31249"/>
                <a:gd name="connsiteY0" fmla="*/ 0 h 11109"/>
                <a:gd name="connsiteX1" fmla="*/ 31249 w 31249"/>
                <a:gd name="connsiteY1" fmla="*/ 11110 h 11109"/>
                <a:gd name="connsiteX2" fmla="*/ 690 w 31249"/>
                <a:gd name="connsiteY2" fmla="*/ 0 h 1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249" h="11109">
                  <a:moveTo>
                    <a:pt x="690" y="0"/>
                  </a:moveTo>
                  <a:cubicBezTo>
                    <a:pt x="16395" y="823"/>
                    <a:pt x="23911" y="6035"/>
                    <a:pt x="31249" y="11110"/>
                  </a:cubicBezTo>
                  <a:cubicBezTo>
                    <a:pt x="31140" y="4197"/>
                    <a:pt x="-5428" y="13016"/>
                    <a:pt x="690" y="0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A9B97E1-A28A-ED06-A9D3-22D1F0FDCA92}"/>
                </a:ext>
              </a:extLst>
            </p:cNvPr>
            <p:cNvSpPr/>
            <p:nvPr/>
          </p:nvSpPr>
          <p:spPr>
            <a:xfrm>
              <a:off x="8451763" y="554303"/>
              <a:ext cx="41409" cy="6413"/>
            </a:xfrm>
            <a:custGeom>
              <a:avLst/>
              <a:gdLst>
                <a:gd name="connsiteX0" fmla="*/ 1125 w 41409"/>
                <a:gd name="connsiteY0" fmla="*/ 1922 h 6413"/>
                <a:gd name="connsiteX1" fmla="*/ 41409 w 41409"/>
                <a:gd name="connsiteY1" fmla="*/ 5296 h 6413"/>
                <a:gd name="connsiteX2" fmla="*/ 1125 w 41409"/>
                <a:gd name="connsiteY2" fmla="*/ 1922 h 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409" h="6413">
                  <a:moveTo>
                    <a:pt x="1125" y="1922"/>
                  </a:moveTo>
                  <a:cubicBezTo>
                    <a:pt x="11000" y="1716"/>
                    <a:pt x="32672" y="-3990"/>
                    <a:pt x="41409" y="5296"/>
                  </a:cubicBezTo>
                  <a:cubicBezTo>
                    <a:pt x="31410" y="-1356"/>
                    <a:pt x="-7022" y="13306"/>
                    <a:pt x="1125" y="1922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709935F-00BB-B3E8-7472-C5B8FCD7912B}"/>
                </a:ext>
              </a:extLst>
            </p:cNvPr>
            <p:cNvSpPr/>
            <p:nvPr/>
          </p:nvSpPr>
          <p:spPr>
            <a:xfrm>
              <a:off x="8644117" y="552055"/>
              <a:ext cx="20387" cy="10232"/>
            </a:xfrm>
            <a:custGeom>
              <a:avLst/>
              <a:gdLst>
                <a:gd name="connsiteX0" fmla="*/ 0 w 20387"/>
                <a:gd name="connsiteY0" fmla="*/ 0 h 10232"/>
                <a:gd name="connsiteX1" fmla="*/ 15883 w 20387"/>
                <a:gd name="connsiteY1" fmla="*/ 370 h 10232"/>
                <a:gd name="connsiteX2" fmla="*/ 5308 w 20387"/>
                <a:gd name="connsiteY2" fmla="*/ 10232 h 1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87" h="10232">
                  <a:moveTo>
                    <a:pt x="0" y="0"/>
                  </a:moveTo>
                  <a:cubicBezTo>
                    <a:pt x="6158" y="768"/>
                    <a:pt x="8641" y="2304"/>
                    <a:pt x="15883" y="370"/>
                  </a:cubicBezTo>
                  <a:cubicBezTo>
                    <a:pt x="27130" y="4485"/>
                    <a:pt x="14923" y="9834"/>
                    <a:pt x="5308" y="10232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4D1F29B-70E5-E109-B141-3CDE8580B903}"/>
                </a:ext>
              </a:extLst>
            </p:cNvPr>
            <p:cNvSpPr/>
            <p:nvPr/>
          </p:nvSpPr>
          <p:spPr>
            <a:xfrm>
              <a:off x="6049146" y="364681"/>
              <a:ext cx="20436" cy="8051"/>
            </a:xfrm>
            <a:custGeom>
              <a:avLst/>
              <a:gdLst>
                <a:gd name="connsiteX0" fmla="*/ 0 w 20436"/>
                <a:gd name="connsiteY0" fmla="*/ 4773 h 8051"/>
                <a:gd name="connsiteX1" fmla="*/ 20437 w 20436"/>
                <a:gd name="connsiteY1" fmla="*/ 0 h 8051"/>
                <a:gd name="connsiteX2" fmla="*/ 17776 w 20436"/>
                <a:gd name="connsiteY2" fmla="*/ 8051 h 8051"/>
                <a:gd name="connsiteX3" fmla="*/ 0 w 20436"/>
                <a:gd name="connsiteY3" fmla="*/ 4773 h 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6" h="8051">
                  <a:moveTo>
                    <a:pt x="0" y="4773"/>
                  </a:moveTo>
                  <a:lnTo>
                    <a:pt x="20437" y="0"/>
                  </a:lnTo>
                  <a:lnTo>
                    <a:pt x="17776" y="8051"/>
                  </a:lnTo>
                  <a:lnTo>
                    <a:pt x="0" y="4773"/>
                  </a:ln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89DD7EC-5DBD-DDD5-6C1C-C1D325C24781}"/>
                </a:ext>
              </a:extLst>
            </p:cNvPr>
            <p:cNvSpPr/>
            <p:nvPr/>
          </p:nvSpPr>
          <p:spPr>
            <a:xfrm>
              <a:off x="4516506" y="400870"/>
              <a:ext cx="17830" cy="9824"/>
            </a:xfrm>
            <a:custGeom>
              <a:avLst/>
              <a:gdLst>
                <a:gd name="connsiteX0" fmla="*/ 17831 w 17830"/>
                <a:gd name="connsiteY0" fmla="*/ 8538 h 9824"/>
                <a:gd name="connsiteX1" fmla="*/ 0 w 17830"/>
                <a:gd name="connsiteY1" fmla="*/ 75 h 9824"/>
                <a:gd name="connsiteX2" fmla="*/ 17831 w 17830"/>
                <a:gd name="connsiteY2" fmla="*/ 8538 h 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30" h="9824">
                  <a:moveTo>
                    <a:pt x="17831" y="8538"/>
                  </a:moveTo>
                  <a:cubicBezTo>
                    <a:pt x="-2634" y="13819"/>
                    <a:pt x="3470" y="1214"/>
                    <a:pt x="0" y="75"/>
                  </a:cubicBezTo>
                  <a:cubicBezTo>
                    <a:pt x="18613" y="-1008"/>
                    <a:pt x="-6748" y="10006"/>
                    <a:pt x="17831" y="8538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3FFF080-5074-3C93-CF3C-04CE9064DFAC}"/>
                </a:ext>
              </a:extLst>
            </p:cNvPr>
            <p:cNvSpPr/>
            <p:nvPr/>
          </p:nvSpPr>
          <p:spPr>
            <a:xfrm>
              <a:off x="3717330" y="450117"/>
              <a:ext cx="6268" cy="16363"/>
            </a:xfrm>
            <a:custGeom>
              <a:avLst/>
              <a:gdLst>
                <a:gd name="connsiteX0" fmla="*/ 0 w 6268"/>
                <a:gd name="connsiteY0" fmla="*/ 96 h 16363"/>
                <a:gd name="connsiteX1" fmla="*/ 6268 w 6268"/>
                <a:gd name="connsiteY1" fmla="*/ 0 h 16363"/>
                <a:gd name="connsiteX2" fmla="*/ 3868 w 6268"/>
                <a:gd name="connsiteY2" fmla="*/ 16363 h 16363"/>
                <a:gd name="connsiteX3" fmla="*/ 0 w 6268"/>
                <a:gd name="connsiteY3" fmla="*/ 96 h 1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8" h="16363">
                  <a:moveTo>
                    <a:pt x="0" y="96"/>
                  </a:moveTo>
                  <a:lnTo>
                    <a:pt x="6268" y="0"/>
                  </a:lnTo>
                  <a:lnTo>
                    <a:pt x="3868" y="16363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6101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15A18C-C4E8-86BD-56F5-0E1F166DBE0F}"/>
              </a:ext>
            </a:extLst>
          </p:cNvPr>
          <p:cNvSpPr txBox="1"/>
          <p:nvPr/>
        </p:nvSpPr>
        <p:spPr>
          <a:xfrm>
            <a:off x="101112" y="100030"/>
            <a:ext cx="38731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/>
              <a:t>Cascading tipping points?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9E7452-73E8-5274-D759-0403808AC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t="24411" r="5819" b="1868"/>
          <a:stretch/>
        </p:blipFill>
        <p:spPr>
          <a:xfrm>
            <a:off x="4106773" y="452528"/>
            <a:ext cx="3852401" cy="21815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95362A1-F2AD-2F46-85CC-B0DAB95A8B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6" t="5188"/>
          <a:stretch/>
        </p:blipFill>
        <p:spPr>
          <a:xfrm>
            <a:off x="4106774" y="4767458"/>
            <a:ext cx="3832185" cy="215854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854190A-B820-A8A5-85A9-9A4C67B724BD}"/>
              </a:ext>
            </a:extLst>
          </p:cNvPr>
          <p:cNvCxnSpPr/>
          <p:nvPr/>
        </p:nvCxnSpPr>
        <p:spPr>
          <a:xfrm>
            <a:off x="8199608" y="1547581"/>
            <a:ext cx="1175657" cy="858416"/>
          </a:xfrm>
          <a:prstGeom prst="straightConnector1">
            <a:avLst/>
          </a:prstGeom>
          <a:ln w="793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CA8895-1207-F09B-F419-AFB44C76E32D}"/>
              </a:ext>
            </a:extLst>
          </p:cNvPr>
          <p:cNvCxnSpPr>
            <a:cxnSpLocks/>
          </p:cNvCxnSpPr>
          <p:nvPr/>
        </p:nvCxnSpPr>
        <p:spPr>
          <a:xfrm>
            <a:off x="4200737" y="3705349"/>
            <a:ext cx="3615306" cy="0"/>
          </a:xfrm>
          <a:prstGeom prst="straightConnector1">
            <a:avLst/>
          </a:prstGeom>
          <a:ln w="793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C4B90C-ADC4-CA38-7238-811DE3CAD9AA}"/>
              </a:ext>
            </a:extLst>
          </p:cNvPr>
          <p:cNvCxnSpPr>
            <a:cxnSpLocks/>
          </p:cNvCxnSpPr>
          <p:nvPr/>
        </p:nvCxnSpPr>
        <p:spPr>
          <a:xfrm flipV="1">
            <a:off x="8042106" y="5094638"/>
            <a:ext cx="1490663" cy="804862"/>
          </a:xfrm>
          <a:prstGeom prst="straightConnector1">
            <a:avLst/>
          </a:prstGeom>
          <a:ln w="793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E1A0DA2-EE09-D53A-774C-686270DAE6D0}"/>
              </a:ext>
            </a:extLst>
          </p:cNvPr>
          <p:cNvCxnSpPr>
            <a:cxnSpLocks/>
          </p:cNvCxnSpPr>
          <p:nvPr/>
        </p:nvCxnSpPr>
        <p:spPr>
          <a:xfrm flipH="1">
            <a:off x="5960553" y="3126038"/>
            <a:ext cx="20405" cy="1158623"/>
          </a:xfrm>
          <a:prstGeom prst="straightConnector1">
            <a:avLst/>
          </a:prstGeom>
          <a:ln w="793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AC8519-C163-FE7E-5A11-CAA831C43820}"/>
              </a:ext>
            </a:extLst>
          </p:cNvPr>
          <p:cNvCxnSpPr/>
          <p:nvPr/>
        </p:nvCxnSpPr>
        <p:spPr>
          <a:xfrm>
            <a:off x="2565846" y="4988316"/>
            <a:ext cx="1175657" cy="858416"/>
          </a:xfrm>
          <a:prstGeom prst="straightConnector1">
            <a:avLst/>
          </a:prstGeom>
          <a:ln w="793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71AD005-0C65-A9C3-73D2-2D5A52F6844F}"/>
              </a:ext>
            </a:extLst>
          </p:cNvPr>
          <p:cNvCxnSpPr>
            <a:cxnSpLocks/>
          </p:cNvCxnSpPr>
          <p:nvPr/>
        </p:nvCxnSpPr>
        <p:spPr>
          <a:xfrm flipV="1">
            <a:off x="2408344" y="1451444"/>
            <a:ext cx="1490663" cy="804862"/>
          </a:xfrm>
          <a:prstGeom prst="straightConnector1">
            <a:avLst/>
          </a:prstGeom>
          <a:ln w="793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C84BBE5-1A18-B657-6A2E-1D2CB8419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60" y="2585907"/>
            <a:ext cx="3878314" cy="21815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E328CA-B124-BD4A-8476-6F9558E803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/>
        </p:blipFill>
        <p:spPr>
          <a:xfrm>
            <a:off x="7932977" y="2625889"/>
            <a:ext cx="3878314" cy="215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71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58A9A-D207-A1E9-7D4D-89B75DEE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149" y="83771"/>
            <a:ext cx="10515600" cy="1325563"/>
          </a:xfrm>
        </p:spPr>
        <p:txBody>
          <a:bodyPr/>
          <a:lstStyle/>
          <a:p>
            <a:r>
              <a:rPr lang="en-GB">
                <a:latin typeface="+mn-lt"/>
              </a:rPr>
              <a:t>Sharply rising atmospheric methane</a:t>
            </a:r>
          </a:p>
        </p:txBody>
      </p:sp>
      <p:pic>
        <p:nvPicPr>
          <p:cNvPr id="5" name="Picture 4" descr="A graph showing the growth of the global monthly mean&#10;&#10;Description automatically generated">
            <a:extLst>
              <a:ext uri="{FF2B5EF4-FFF2-40B4-BE49-F238E27FC236}">
                <a16:creationId xmlns:a16="http://schemas.microsoft.com/office/drawing/2014/main" id="{A1569E7B-5721-AD6E-C544-EAB31D1B1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51" y="1051560"/>
            <a:ext cx="7866414" cy="592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8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2DAE7-D3E5-077D-733B-18EF58D6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01012"/>
          </a:xfrm>
        </p:spPr>
        <p:txBody>
          <a:bodyPr/>
          <a:lstStyle/>
          <a:p>
            <a:r>
              <a:rPr lang="en-GB">
                <a:latin typeface="+mn-lt"/>
              </a:rPr>
              <a:t>Antarctic sea ice </a:t>
            </a:r>
            <a:r>
              <a:rPr lang="en-GB" b="1">
                <a:latin typeface="+mn-lt"/>
              </a:rPr>
              <a:t>11%</a:t>
            </a:r>
            <a:r>
              <a:rPr lang="en-GB">
                <a:latin typeface="+mn-lt"/>
              </a:rPr>
              <a:t> below 2022 record low</a:t>
            </a:r>
          </a:p>
        </p:txBody>
      </p:sp>
      <p:pic>
        <p:nvPicPr>
          <p:cNvPr id="7" name="Content Placeholder 6" descr="A graph of the ice extent&#10;&#10;Description automatically generated with medium confidence">
            <a:extLst>
              <a:ext uri="{FF2B5EF4-FFF2-40B4-BE49-F238E27FC236}">
                <a16:creationId xmlns:a16="http://schemas.microsoft.com/office/drawing/2014/main" id="{F82DA96F-9AC0-F8A8-67C2-7A1F37838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92" y="876364"/>
            <a:ext cx="8630816" cy="598163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D749C4-8DBD-B1ED-3B80-4EDE89DB8C92}"/>
              </a:ext>
            </a:extLst>
          </p:cNvPr>
          <p:cNvSpPr txBox="1"/>
          <p:nvPr/>
        </p:nvSpPr>
        <p:spPr>
          <a:xfrm>
            <a:off x="0" y="6519636"/>
            <a:ext cx="400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Source: NASA Earth Observatory</a:t>
            </a:r>
          </a:p>
        </p:txBody>
      </p:sp>
    </p:spTree>
    <p:extLst>
      <p:ext uri="{BB962C8B-B14F-4D97-AF65-F5344CB8AC3E}">
        <p14:creationId xmlns:p14="http://schemas.microsoft.com/office/powerpoint/2010/main" val="537365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a sea surface&#10;&#10;Description automatically generated">
            <a:extLst>
              <a:ext uri="{FF2B5EF4-FFF2-40B4-BE49-F238E27FC236}">
                <a16:creationId xmlns:a16="http://schemas.microsoft.com/office/drawing/2014/main" id="{DA3888DE-C896-FCB0-BDA3-737575CC0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443" y="0"/>
            <a:ext cx="6875114" cy="6661073"/>
          </a:xfrm>
        </p:spPr>
      </p:pic>
    </p:spTree>
    <p:extLst>
      <p:ext uri="{BB962C8B-B14F-4D97-AF65-F5344CB8AC3E}">
        <p14:creationId xmlns:p14="http://schemas.microsoft.com/office/powerpoint/2010/main" val="17005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4F34F1-64A5-3A2E-1D0B-6B8E634B7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660" y="0"/>
            <a:ext cx="7976680" cy="667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0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>
            <a:extLst>
              <a:ext uri="{FF2B5EF4-FFF2-40B4-BE49-F238E27FC236}">
                <a16:creationId xmlns:a16="http://schemas.microsoft.com/office/drawing/2014/main" id="{39A6F093-63AF-CBB6-FED8-38909A240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51" y="242888"/>
            <a:ext cx="555307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5400">
                <a:solidFill>
                  <a:srgbClr val="000000"/>
                </a:solidFill>
                <a:latin typeface="+mn-lt"/>
              </a:rPr>
              <a:t>Threat multipliers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4C0CEBF-2E71-DC17-B78A-89A2EF050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1295400"/>
            <a:ext cx="4040187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68411490-EB6A-C1DD-B453-CC0653AEC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9" y="1336675"/>
            <a:ext cx="4040187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7C51D0D9-50E8-EC6B-2AFE-B7750CA84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4176714"/>
            <a:ext cx="3994150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96F292E2-290B-0560-1D1A-761AEB28D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176714"/>
            <a:ext cx="4040187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6" name="Text Box 6">
            <a:extLst>
              <a:ext uri="{FF2B5EF4-FFF2-40B4-BE49-F238E27FC236}">
                <a16:creationId xmlns:a16="http://schemas.microsoft.com/office/drawing/2014/main" id="{58013380-3A7D-FFC0-7C16-6A57FE08C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8475" y="7308850"/>
            <a:ext cx="101584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367" name="Text Box 7">
            <a:extLst>
              <a:ext uri="{FF2B5EF4-FFF2-40B4-BE49-F238E27FC236}">
                <a16:creationId xmlns:a16="http://schemas.microsoft.com/office/drawing/2014/main" id="{03CA576F-3BD0-3D77-6B55-3B17F9CB6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864" y="3592514"/>
            <a:ext cx="30384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2000">
                <a:solidFill>
                  <a:srgbClr val="000000"/>
                </a:solidFill>
                <a:latin typeface="+mn-lt"/>
              </a:rPr>
              <a:t>Famine and food security</a:t>
            </a:r>
          </a:p>
        </p:txBody>
      </p:sp>
      <p:sp>
        <p:nvSpPr>
          <p:cNvPr id="15368" name="Text Box 8">
            <a:extLst>
              <a:ext uri="{FF2B5EF4-FFF2-40B4-BE49-F238E27FC236}">
                <a16:creationId xmlns:a16="http://schemas.microsoft.com/office/drawing/2014/main" id="{2618A14F-2342-E1AF-E2BD-A296F0679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5475" y="1404939"/>
            <a:ext cx="1652588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2000">
                <a:solidFill>
                  <a:srgbClr val="000000"/>
                </a:solidFill>
                <a:latin typeface="+mn-lt"/>
              </a:rPr>
              <a:t>War</a:t>
            </a:r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95DEF9DD-F76A-1049-B328-B8FB2B68C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675" y="6300789"/>
            <a:ext cx="1282700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2000">
                <a:latin typeface="+mn-lt"/>
              </a:rPr>
              <a:t>Civil strife</a:t>
            </a:r>
          </a:p>
        </p:txBody>
      </p:sp>
      <p:sp>
        <p:nvSpPr>
          <p:cNvPr id="15370" name="Text Box 10">
            <a:extLst>
              <a:ext uri="{FF2B5EF4-FFF2-40B4-BE49-F238E27FC236}">
                <a16:creationId xmlns:a16="http://schemas.microsoft.com/office/drawing/2014/main" id="{1BBB9607-624F-51A2-FF0F-A568818A7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6335714"/>
            <a:ext cx="3024188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2000">
                <a:latin typeface="+mn-lt"/>
              </a:rPr>
              <a:t>Health and mental illness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719AE-8AB2-9D76-D090-F120EE2D8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quick 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2011D-46D9-17BE-C0A9-CBC5F81D5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 broad terms do you think my analysis is: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About right</a:t>
            </a:r>
          </a:p>
          <a:p>
            <a:endParaRPr lang="en-GB" dirty="0"/>
          </a:p>
          <a:p>
            <a:pPr lvl="1"/>
            <a:r>
              <a:rPr lang="en-GB" dirty="0"/>
              <a:t>Fundamentally underestimated</a:t>
            </a:r>
          </a:p>
          <a:p>
            <a:endParaRPr lang="en-GB" dirty="0"/>
          </a:p>
          <a:p>
            <a:pPr lvl="1"/>
            <a:r>
              <a:rPr lang="en-GB" dirty="0"/>
              <a:t>Fundamentally exaggerated?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719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>
            <a:extLst>
              <a:ext uri="{FF2B5EF4-FFF2-40B4-BE49-F238E27FC236}">
                <a16:creationId xmlns:a16="http://schemas.microsoft.com/office/drawing/2014/main" id="{96D58517-3A64-5897-972A-B77E40180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506" y="399495"/>
            <a:ext cx="6712190" cy="456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5400" dirty="0">
                <a:solidFill>
                  <a:srgbClr val="000000"/>
                </a:solidFill>
                <a:latin typeface="+mn-lt"/>
              </a:rPr>
              <a:t>“You may choose </a:t>
            </a:r>
          </a:p>
          <a:p>
            <a:pPr>
              <a:buClrTx/>
              <a:buFontTx/>
              <a:buNone/>
            </a:pPr>
            <a:r>
              <a:rPr lang="en-GB" altLang="en-US" sz="5400" dirty="0">
                <a:solidFill>
                  <a:srgbClr val="000000"/>
                </a:solidFill>
                <a:latin typeface="+mn-lt"/>
              </a:rPr>
              <a:t>to look the other way, </a:t>
            </a:r>
          </a:p>
          <a:p>
            <a:pPr>
              <a:buClrTx/>
              <a:buFontTx/>
              <a:buNone/>
            </a:pPr>
            <a:r>
              <a:rPr lang="en-GB" altLang="en-US" sz="5400" dirty="0">
                <a:solidFill>
                  <a:srgbClr val="000000"/>
                </a:solidFill>
                <a:latin typeface="+mn-lt"/>
              </a:rPr>
              <a:t>but you can never </a:t>
            </a:r>
          </a:p>
          <a:p>
            <a:pPr>
              <a:buClrTx/>
              <a:buFontTx/>
              <a:buNone/>
            </a:pPr>
            <a:r>
              <a:rPr lang="en-GB" altLang="en-US" sz="5400" dirty="0">
                <a:solidFill>
                  <a:srgbClr val="000000"/>
                </a:solidFill>
                <a:latin typeface="+mn-lt"/>
              </a:rPr>
              <a:t>say again that </a:t>
            </a:r>
          </a:p>
          <a:p>
            <a:pPr>
              <a:buClrTx/>
              <a:buFontTx/>
              <a:buNone/>
            </a:pPr>
            <a:r>
              <a:rPr lang="en-GB" altLang="en-US" sz="5400" dirty="0">
                <a:solidFill>
                  <a:srgbClr val="000000"/>
                </a:solidFill>
                <a:latin typeface="+mn-lt"/>
              </a:rPr>
              <a:t>you did not know”</a:t>
            </a: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C75F2425-99D1-9A1E-DA25-822F21122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506" y="5221893"/>
            <a:ext cx="32273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GB" altLang="en-US" sz="3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William Wilberforce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1B53D99-90DA-6CBC-E760-EE1262FB4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865" y="95693"/>
            <a:ext cx="5996763" cy="599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5DEFE512-453A-4473-921A-755A373EB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130" y="5169375"/>
            <a:ext cx="9220200" cy="6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2023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0.1% = </a:t>
            </a:r>
            <a:r>
              <a:rPr lang="en-GB" altLang="en-US" sz="4000" b="1" dirty="0">
                <a:solidFill>
                  <a:srgbClr val="000000"/>
                </a:solidFill>
              </a:rPr>
              <a:t>400 km</a:t>
            </a:r>
            <a:r>
              <a:rPr kumimoji="0" lang="en-GB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square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E322CC-E2CA-4F77-9493-14B087B960B2}"/>
              </a:ext>
            </a:extLst>
          </p:cNvPr>
          <p:cNvGrpSpPr/>
          <p:nvPr/>
        </p:nvGrpSpPr>
        <p:grpSpPr>
          <a:xfrm>
            <a:off x="2683019" y="1884214"/>
            <a:ext cx="6629572" cy="3089571"/>
            <a:chOff x="2780858" y="2273477"/>
            <a:chExt cx="5473531" cy="2878347"/>
          </a:xfrm>
        </p:grpSpPr>
        <p:pic>
          <p:nvPicPr>
            <p:cNvPr id="12390" name="Picture 5" descr="1280px-Peters_projection%2C_warm_grey">
              <a:extLst>
                <a:ext uri="{FF2B5EF4-FFF2-40B4-BE49-F238E27FC236}">
                  <a16:creationId xmlns:a16="http://schemas.microsoft.com/office/drawing/2014/main" id="{EFAFB100-889D-439C-B78B-781704A31B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858" y="2273477"/>
              <a:ext cx="5473531" cy="2878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3" name="Oval 25">
              <a:extLst>
                <a:ext uri="{FF2B5EF4-FFF2-40B4-BE49-F238E27FC236}">
                  <a16:creationId xmlns:a16="http://schemas.microsoft.com/office/drawing/2014/main" id="{2A212F35-DB7B-4239-8D68-0D87139DE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2272" y="2813228"/>
              <a:ext cx="91843" cy="89853"/>
            </a:xfrm>
            <a:prstGeom prst="ellipse">
              <a:avLst/>
            </a:prstGeom>
            <a:solidFill>
              <a:srgbClr val="0C0C0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 sz="1200">
                <a:latin typeface="Agency FB" panose="020B0503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4BAC70B-7338-4038-BD9F-6277C25069E3}"/>
              </a:ext>
            </a:extLst>
          </p:cNvPr>
          <p:cNvSpPr txBox="1"/>
          <p:nvPr/>
        </p:nvSpPr>
        <p:spPr>
          <a:xfrm>
            <a:off x="2577466" y="111067"/>
            <a:ext cx="10089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How much of the world’s land area would need to be covered in solar panels to meet today’s human energy demand?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4D0069A8-4263-71D8-36A7-6C25172C00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8578" r="10016" b="34627"/>
          <a:stretch/>
        </p:blipFill>
        <p:spPr>
          <a:xfrm>
            <a:off x="135996" y="183216"/>
            <a:ext cx="2211355" cy="9113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C13E6BB-D08E-C52C-CD08-EF217FC23952}"/>
              </a:ext>
            </a:extLst>
          </p:cNvPr>
          <p:cNvGrpSpPr/>
          <p:nvPr/>
        </p:nvGrpSpPr>
        <p:grpSpPr>
          <a:xfrm>
            <a:off x="122751" y="2569672"/>
            <a:ext cx="1427374" cy="1115147"/>
            <a:chOff x="8832956" y="5540705"/>
            <a:chExt cx="1427374" cy="11151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03B9536-A005-A6F2-590B-089243E4C1AE}"/>
                </a:ext>
              </a:extLst>
            </p:cNvPr>
            <p:cNvSpPr/>
            <p:nvPr/>
          </p:nvSpPr>
          <p:spPr>
            <a:xfrm>
              <a:off x="9612330" y="6007852"/>
              <a:ext cx="648000" cy="6480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65D5E03-6873-82A6-2697-A7BEA074CD90}"/>
                </a:ext>
              </a:extLst>
            </p:cNvPr>
            <p:cNvCxnSpPr/>
            <p:nvPr/>
          </p:nvCxnSpPr>
          <p:spPr>
            <a:xfrm flipV="1">
              <a:off x="9470090" y="6007852"/>
              <a:ext cx="0" cy="6480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161C85C-EB24-C99B-7FA6-FA3FADE5AC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12330" y="5875772"/>
              <a:ext cx="64800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421C0B-3FB3-823A-DCED-3673414E6A7F}"/>
                </a:ext>
              </a:extLst>
            </p:cNvPr>
            <p:cNvSpPr txBox="1"/>
            <p:nvPr/>
          </p:nvSpPr>
          <p:spPr>
            <a:xfrm>
              <a:off x="9478009" y="5540705"/>
              <a:ext cx="753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400km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7C3CD-A9E2-D722-B7C2-B151A8372F98}"/>
                </a:ext>
              </a:extLst>
            </p:cNvPr>
            <p:cNvSpPr txBox="1"/>
            <p:nvPr/>
          </p:nvSpPr>
          <p:spPr>
            <a:xfrm>
              <a:off x="8832956" y="6039464"/>
              <a:ext cx="6238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400 km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AD2430C-123F-041D-1CD0-95FB4635DD2D}"/>
              </a:ext>
            </a:extLst>
          </p:cNvPr>
          <p:cNvCxnSpPr/>
          <p:nvPr/>
        </p:nvCxnSpPr>
        <p:spPr>
          <a:xfrm flipV="1">
            <a:off x="1750765" y="2560021"/>
            <a:ext cx="2045731" cy="692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61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0E76B-CC60-4871-A999-24F5A35A5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658" y="91055"/>
            <a:ext cx="8494371" cy="1158669"/>
          </a:xfrm>
        </p:spPr>
        <p:txBody>
          <a:bodyPr>
            <a:noAutofit/>
          </a:bodyPr>
          <a:lstStyle/>
          <a:p>
            <a:r>
              <a:rPr lang="en-GB" sz="3600" cap="none">
                <a:latin typeface="+mn-lt"/>
              </a:rPr>
              <a:t>But If We Keep Growing Our </a:t>
            </a:r>
            <a:r>
              <a:rPr lang="en-GB" sz="3600">
                <a:latin typeface="+mn-lt"/>
              </a:rPr>
              <a:t>Demand</a:t>
            </a:r>
            <a:r>
              <a:rPr lang="en-GB" sz="3600" cap="none">
                <a:latin typeface="+mn-lt"/>
              </a:rPr>
              <a:t> ….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D7CF42-EBD0-4E4F-3435-C34D741057B8}"/>
              </a:ext>
            </a:extLst>
          </p:cNvPr>
          <p:cNvGrpSpPr/>
          <p:nvPr/>
        </p:nvGrpSpPr>
        <p:grpSpPr>
          <a:xfrm>
            <a:off x="1656000" y="1119119"/>
            <a:ext cx="8747820" cy="5555665"/>
            <a:chOff x="1656000" y="1119119"/>
            <a:chExt cx="8747820" cy="5555665"/>
          </a:xfrm>
        </p:grpSpPr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5DEFE512-453A-4473-921A-755A373EB7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3144" y="3178227"/>
              <a:ext cx="3915610" cy="619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000" b="1">
                  <a:solidFill>
                    <a:srgbClr val="000000"/>
                  </a:solidFill>
                </a:rPr>
                <a:t>2023</a:t>
              </a:r>
              <a:r>
                <a:rPr lang="en-GB" altLang="en-US" sz="1200" b="1">
                  <a:solidFill>
                    <a:srgbClr val="000000"/>
                  </a:solidFill>
                </a:rPr>
                <a:t> 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>
                  <a:solidFill>
                    <a:srgbClr val="000000"/>
                  </a:solidFill>
                </a:rPr>
                <a:t>0.1% = 245 miles square</a:t>
              </a:r>
              <a:endParaRPr lang="en-US" altLang="en-US" sz="1600"/>
            </a:p>
          </p:txBody>
        </p:sp>
        <p:pic>
          <p:nvPicPr>
            <p:cNvPr id="12390" name="Picture 5" descr="1280px-Peters_projection%2C_warm_grey">
              <a:extLst>
                <a:ext uri="{FF2B5EF4-FFF2-40B4-BE49-F238E27FC236}">
                  <a16:creationId xmlns:a16="http://schemas.microsoft.com/office/drawing/2014/main" id="{EFAFB100-889D-439C-B78B-781704A31B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6079" y="1119119"/>
              <a:ext cx="4240845" cy="2066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BC34ECA-0FD4-8430-BDD7-ACF219F76C2A}"/>
                </a:ext>
              </a:extLst>
            </p:cNvPr>
            <p:cNvGrpSpPr/>
            <p:nvPr/>
          </p:nvGrpSpPr>
          <p:grpSpPr>
            <a:xfrm>
              <a:off x="6162975" y="1124264"/>
              <a:ext cx="4240845" cy="2066856"/>
              <a:chOff x="6162975" y="1124264"/>
              <a:chExt cx="4240845" cy="2066856"/>
            </a:xfrm>
          </p:grpSpPr>
          <p:pic>
            <p:nvPicPr>
              <p:cNvPr id="12379" name="Picture 16" descr="1280px-Peters_projection%2C_warm_grey">
                <a:extLst>
                  <a:ext uri="{FF2B5EF4-FFF2-40B4-BE49-F238E27FC236}">
                    <a16:creationId xmlns:a16="http://schemas.microsoft.com/office/drawing/2014/main" id="{F00CED19-3954-4F90-9CA4-3A8F30BBFA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2975" y="1124264"/>
                <a:ext cx="4240845" cy="20668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2380" name="Oval 17">
                <a:extLst>
                  <a:ext uri="{FF2B5EF4-FFF2-40B4-BE49-F238E27FC236}">
                    <a16:creationId xmlns:a16="http://schemas.microsoft.com/office/drawing/2014/main" id="{411728AA-D03F-4C82-85CE-98E2ED8D4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7626" y="2575962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81" name="Oval 18">
                <a:extLst>
                  <a:ext uri="{FF2B5EF4-FFF2-40B4-BE49-F238E27FC236}">
                    <a16:creationId xmlns:a16="http://schemas.microsoft.com/office/drawing/2014/main" id="{644F74E2-8A82-4C4D-90A8-A23650726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66180" y="2500456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82" name="Oval 19">
                <a:extLst>
                  <a:ext uri="{FF2B5EF4-FFF2-40B4-BE49-F238E27FC236}">
                    <a16:creationId xmlns:a16="http://schemas.microsoft.com/office/drawing/2014/main" id="{C70835FB-95C6-4A8B-835E-B06710ECE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7725" y="2196383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83" name="Oval 20">
                <a:extLst>
                  <a:ext uri="{FF2B5EF4-FFF2-40B4-BE49-F238E27FC236}">
                    <a16:creationId xmlns:a16="http://schemas.microsoft.com/office/drawing/2014/main" id="{BF309BB6-04A5-4630-807B-454642A76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04748" y="1737749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84" name="Oval 21">
                <a:extLst>
                  <a:ext uri="{FF2B5EF4-FFF2-40B4-BE49-F238E27FC236}">
                    <a16:creationId xmlns:a16="http://schemas.microsoft.com/office/drawing/2014/main" id="{66281BBE-9E7E-4733-9FC7-37F9BCAE2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4283" y="1604229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85" name="Oval 22">
                <a:extLst>
                  <a:ext uri="{FF2B5EF4-FFF2-40B4-BE49-F238E27FC236}">
                    <a16:creationId xmlns:a16="http://schemas.microsoft.com/office/drawing/2014/main" id="{2B6FA596-6302-4A42-8048-86878624D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19480" y="1572365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86" name="Oval 23">
                <a:extLst>
                  <a:ext uri="{FF2B5EF4-FFF2-40B4-BE49-F238E27FC236}">
                    <a16:creationId xmlns:a16="http://schemas.microsoft.com/office/drawing/2014/main" id="{A4A4B630-6584-48F2-8818-0BA88F510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8168" y="1772609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87" name="Oval 24">
                <a:extLst>
                  <a:ext uri="{FF2B5EF4-FFF2-40B4-BE49-F238E27FC236}">
                    <a16:creationId xmlns:a16="http://schemas.microsoft.com/office/drawing/2014/main" id="{F159034A-A5EE-4A00-B8F9-E8FDA558C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61548" y="1450462"/>
                <a:ext cx="86400" cy="86549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88" name="Oval 25">
                <a:extLst>
                  <a:ext uri="{FF2B5EF4-FFF2-40B4-BE49-F238E27FC236}">
                    <a16:creationId xmlns:a16="http://schemas.microsoft.com/office/drawing/2014/main" id="{811CB8DF-8769-4FFF-BCE0-BC376795A6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3004" y="1467587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89" name="Oval 26">
                <a:extLst>
                  <a:ext uri="{FF2B5EF4-FFF2-40B4-BE49-F238E27FC236}">
                    <a16:creationId xmlns:a16="http://schemas.microsoft.com/office/drawing/2014/main" id="{EBF69E22-ED9A-4629-9278-BD4023672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5851" y="1615640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8" name="Text Box 27">
              <a:extLst>
                <a:ext uri="{FF2B5EF4-FFF2-40B4-BE49-F238E27FC236}">
                  <a16:creationId xmlns:a16="http://schemas.microsoft.com/office/drawing/2014/main" id="{7B289600-1DD4-4CA9-B417-E5BB07193B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3945" y="5966607"/>
              <a:ext cx="3945156" cy="695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000" b="1">
                  <a:solidFill>
                    <a:srgbClr val="000000"/>
                  </a:solidFill>
                </a:rPr>
                <a:t>2223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>
                  <a:solidFill>
                    <a:srgbClr val="000000"/>
                  </a:solidFill>
                </a:rPr>
                <a:t>12.0% = 2625 miles square</a:t>
              </a:r>
              <a:endParaRPr lang="en-US" altLang="en-US" sz="160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F1D0DB-9D12-46B7-93C6-AAD55923CFC5}"/>
                </a:ext>
              </a:extLst>
            </p:cNvPr>
            <p:cNvGrpSpPr/>
            <p:nvPr/>
          </p:nvGrpSpPr>
          <p:grpSpPr>
            <a:xfrm>
              <a:off x="1656000" y="3888115"/>
              <a:ext cx="4240843" cy="2066856"/>
              <a:chOff x="1656000" y="3888115"/>
              <a:chExt cx="4240843" cy="2066856"/>
            </a:xfrm>
          </p:grpSpPr>
          <p:pic>
            <p:nvPicPr>
              <p:cNvPr id="12317" name="Picture 29" descr="1280px-Peters_projection%2C_warm_grey">
                <a:extLst>
                  <a:ext uri="{FF2B5EF4-FFF2-40B4-BE49-F238E27FC236}">
                    <a16:creationId xmlns:a16="http://schemas.microsoft.com/office/drawing/2014/main" id="{1D1BF4E8-E58F-4BA0-A16B-35316A0678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6000" y="3888115"/>
                <a:ext cx="4240843" cy="20668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Oval 30">
                <a:extLst>
                  <a:ext uri="{FF2B5EF4-FFF2-40B4-BE49-F238E27FC236}">
                    <a16:creationId xmlns:a16="http://schemas.microsoft.com/office/drawing/2014/main" id="{F920824B-AF2C-48CD-99D7-E53380CFD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1603" y="5315944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4" name="Oval 31">
                <a:extLst>
                  <a:ext uri="{FF2B5EF4-FFF2-40B4-BE49-F238E27FC236}">
                    <a16:creationId xmlns:a16="http://schemas.microsoft.com/office/drawing/2014/main" id="{1114E140-E36C-47EF-A672-10BCB135F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745" y="4219656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5" name="Oval 32">
                <a:extLst>
                  <a:ext uri="{FF2B5EF4-FFF2-40B4-BE49-F238E27FC236}">
                    <a16:creationId xmlns:a16="http://schemas.microsoft.com/office/drawing/2014/main" id="{B1AFF671-C936-4F87-9BCE-F3D10B32F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554" y="4151909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6" name="Oval 33">
                <a:extLst>
                  <a:ext uri="{FF2B5EF4-FFF2-40B4-BE49-F238E27FC236}">
                    <a16:creationId xmlns:a16="http://schemas.microsoft.com/office/drawing/2014/main" id="{D4F2A4DB-6C9F-4638-B58E-26D433E77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0500" y="4010099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7" name="Oval 34">
                <a:extLst>
                  <a:ext uri="{FF2B5EF4-FFF2-40B4-BE49-F238E27FC236}">
                    <a16:creationId xmlns:a16="http://schemas.microsoft.com/office/drawing/2014/main" id="{4DB78398-3122-4993-837F-E4F55B9DE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8719" y="4390949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8" name="Oval 35">
                <a:extLst>
                  <a:ext uri="{FF2B5EF4-FFF2-40B4-BE49-F238E27FC236}">
                    <a16:creationId xmlns:a16="http://schemas.microsoft.com/office/drawing/2014/main" id="{E94D6012-F501-48D0-ABEB-A38DEC57D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280" y="5161259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9" name="Oval 36">
                <a:extLst>
                  <a:ext uri="{FF2B5EF4-FFF2-40B4-BE49-F238E27FC236}">
                    <a16:creationId xmlns:a16="http://schemas.microsoft.com/office/drawing/2014/main" id="{600C5DF8-A691-47B9-AF26-E64003C82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308" y="4269748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20" name="Oval 37">
                <a:extLst>
                  <a:ext uri="{FF2B5EF4-FFF2-40B4-BE49-F238E27FC236}">
                    <a16:creationId xmlns:a16="http://schemas.microsoft.com/office/drawing/2014/main" id="{FB28FEE9-84A2-45FD-8192-825D02C53E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1846" y="3990649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21" name="Oval 38">
                <a:extLst>
                  <a:ext uri="{FF2B5EF4-FFF2-40B4-BE49-F238E27FC236}">
                    <a16:creationId xmlns:a16="http://schemas.microsoft.com/office/drawing/2014/main" id="{18BD6516-F8BB-433C-AD25-1309573B8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6788" y="4730018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22" name="Oval 39">
                <a:extLst>
                  <a:ext uri="{FF2B5EF4-FFF2-40B4-BE49-F238E27FC236}">
                    <a16:creationId xmlns:a16="http://schemas.microsoft.com/office/drawing/2014/main" id="{DC6AF786-0FDD-4671-BD90-AC21EBB70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5517" y="4139960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23" name="Oval 40">
                <a:extLst>
                  <a:ext uri="{FF2B5EF4-FFF2-40B4-BE49-F238E27FC236}">
                    <a16:creationId xmlns:a16="http://schemas.microsoft.com/office/drawing/2014/main" id="{5FC083FA-A6C4-486E-B916-BF3DDD156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3211" y="4926657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24" name="Oval 41">
                <a:extLst>
                  <a:ext uri="{FF2B5EF4-FFF2-40B4-BE49-F238E27FC236}">
                    <a16:creationId xmlns:a16="http://schemas.microsoft.com/office/drawing/2014/main" id="{7E7AB02A-1071-4C77-AB70-13717CACA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8181" y="5281467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25" name="Oval 42">
                <a:extLst>
                  <a:ext uri="{FF2B5EF4-FFF2-40B4-BE49-F238E27FC236}">
                    <a16:creationId xmlns:a16="http://schemas.microsoft.com/office/drawing/2014/main" id="{1F150EDE-D614-497E-925D-941E1A889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8215" y="4082978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26" name="Oval 43">
                <a:extLst>
                  <a:ext uri="{FF2B5EF4-FFF2-40B4-BE49-F238E27FC236}">
                    <a16:creationId xmlns:a16="http://schemas.microsoft.com/office/drawing/2014/main" id="{DEBE9CD0-02DA-4ECA-AD15-F03AAAB31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95" y="4370005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27" name="Oval 44">
                <a:extLst>
                  <a:ext uri="{FF2B5EF4-FFF2-40B4-BE49-F238E27FC236}">
                    <a16:creationId xmlns:a16="http://schemas.microsoft.com/office/drawing/2014/main" id="{AA1BA098-3C0C-4D86-8E0A-FD6FC9D0D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3031" y="5377131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28" name="Oval 45">
                <a:extLst>
                  <a:ext uri="{FF2B5EF4-FFF2-40B4-BE49-F238E27FC236}">
                    <a16:creationId xmlns:a16="http://schemas.microsoft.com/office/drawing/2014/main" id="{F3DCD61E-E6BD-49EB-8595-6AFE82DE9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2949" y="4568868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29" name="Oval 46">
                <a:extLst>
                  <a:ext uri="{FF2B5EF4-FFF2-40B4-BE49-F238E27FC236}">
                    <a16:creationId xmlns:a16="http://schemas.microsoft.com/office/drawing/2014/main" id="{135E9874-5D03-462C-A6CA-D7A1FB95B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0435" y="5051960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30" name="Oval 47">
                <a:extLst>
                  <a:ext uri="{FF2B5EF4-FFF2-40B4-BE49-F238E27FC236}">
                    <a16:creationId xmlns:a16="http://schemas.microsoft.com/office/drawing/2014/main" id="{BA9E72E4-220E-4F8A-8680-8FF8D8CDF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7229" y="4311336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31" name="Oval 48">
                <a:extLst>
                  <a:ext uri="{FF2B5EF4-FFF2-40B4-BE49-F238E27FC236}">
                    <a16:creationId xmlns:a16="http://schemas.microsoft.com/office/drawing/2014/main" id="{52889746-7692-41AA-ABF3-71D0FC0D4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8806" y="4967671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288" name="Oval 49">
                <a:extLst>
                  <a:ext uri="{FF2B5EF4-FFF2-40B4-BE49-F238E27FC236}">
                    <a16:creationId xmlns:a16="http://schemas.microsoft.com/office/drawing/2014/main" id="{355EFAE8-9E30-4033-881B-C58C2AFAE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6772" y="5261588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289" name="Oval 50">
                <a:extLst>
                  <a:ext uri="{FF2B5EF4-FFF2-40B4-BE49-F238E27FC236}">
                    <a16:creationId xmlns:a16="http://schemas.microsoft.com/office/drawing/2014/main" id="{10CA5E02-49AA-4F45-80FB-8901D3792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892" y="4874196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290" name="Oval 51">
                <a:extLst>
                  <a:ext uri="{FF2B5EF4-FFF2-40B4-BE49-F238E27FC236}">
                    <a16:creationId xmlns:a16="http://schemas.microsoft.com/office/drawing/2014/main" id="{A3FE7BDB-B8E1-4B1A-AEBF-3BF7052AC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1814" y="4098945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291" name="Oval 52">
                <a:extLst>
                  <a:ext uri="{FF2B5EF4-FFF2-40B4-BE49-F238E27FC236}">
                    <a16:creationId xmlns:a16="http://schemas.microsoft.com/office/drawing/2014/main" id="{6B26E5CF-BB1D-4FB9-B087-E075A3EAD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9036" y="5218313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292" name="Oval 53">
                <a:extLst>
                  <a:ext uri="{FF2B5EF4-FFF2-40B4-BE49-F238E27FC236}">
                    <a16:creationId xmlns:a16="http://schemas.microsoft.com/office/drawing/2014/main" id="{9263577D-A234-451C-84A1-1908C450E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2030" y="4784704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293" name="Oval 54">
                <a:extLst>
                  <a:ext uri="{FF2B5EF4-FFF2-40B4-BE49-F238E27FC236}">
                    <a16:creationId xmlns:a16="http://schemas.microsoft.com/office/drawing/2014/main" id="{08F32937-ECCA-48D0-8897-283C5E166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6155" y="4167267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294" name="Oval 55">
                <a:extLst>
                  <a:ext uri="{FF2B5EF4-FFF2-40B4-BE49-F238E27FC236}">
                    <a16:creationId xmlns:a16="http://schemas.microsoft.com/office/drawing/2014/main" id="{68F6416A-FB27-44EC-8F89-2F9EA536D0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4483" y="5368627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295" name="Oval 56">
                <a:extLst>
                  <a:ext uri="{FF2B5EF4-FFF2-40B4-BE49-F238E27FC236}">
                    <a16:creationId xmlns:a16="http://schemas.microsoft.com/office/drawing/2014/main" id="{6565063F-F4F3-4E29-B42B-7B962BDAC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3850" y="4468683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296" name="Oval 57">
                <a:extLst>
                  <a:ext uri="{FF2B5EF4-FFF2-40B4-BE49-F238E27FC236}">
                    <a16:creationId xmlns:a16="http://schemas.microsoft.com/office/drawing/2014/main" id="{1E387F71-F346-48E3-86DC-3C989A217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0303" y="4111102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297" name="Oval 58">
                <a:extLst>
                  <a:ext uri="{FF2B5EF4-FFF2-40B4-BE49-F238E27FC236}">
                    <a16:creationId xmlns:a16="http://schemas.microsoft.com/office/drawing/2014/main" id="{64B3D6DC-5E7A-4374-8AE0-2D4858512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866" y="4146777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298" name="Oval 59">
                <a:extLst>
                  <a:ext uri="{FF2B5EF4-FFF2-40B4-BE49-F238E27FC236}">
                    <a16:creationId xmlns:a16="http://schemas.microsoft.com/office/drawing/2014/main" id="{5A6FE1B6-5AC1-42E0-81E6-6C6BA1503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1642" y="4182086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299" name="Oval 60">
                <a:extLst>
                  <a:ext uri="{FF2B5EF4-FFF2-40B4-BE49-F238E27FC236}">
                    <a16:creationId xmlns:a16="http://schemas.microsoft.com/office/drawing/2014/main" id="{03AE74DE-9AD5-4A34-A67A-788444851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492" y="4796079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00" name="Oval 61">
                <a:extLst>
                  <a:ext uri="{FF2B5EF4-FFF2-40B4-BE49-F238E27FC236}">
                    <a16:creationId xmlns:a16="http://schemas.microsoft.com/office/drawing/2014/main" id="{FC520FB7-08BC-4BBF-A7C3-3A439FDBB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9479" y="4144481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01" name="Oval 62">
                <a:extLst>
                  <a:ext uri="{FF2B5EF4-FFF2-40B4-BE49-F238E27FC236}">
                    <a16:creationId xmlns:a16="http://schemas.microsoft.com/office/drawing/2014/main" id="{C5CA0EAC-D3F8-4C78-8263-A34BA6D0C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7482" y="4965303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02" name="Oval 63">
                <a:extLst>
                  <a:ext uri="{FF2B5EF4-FFF2-40B4-BE49-F238E27FC236}">
                    <a16:creationId xmlns:a16="http://schemas.microsoft.com/office/drawing/2014/main" id="{4658F046-A959-410E-8C77-859AD57AE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9000" y="4466387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03" name="Oval 64">
                <a:extLst>
                  <a:ext uri="{FF2B5EF4-FFF2-40B4-BE49-F238E27FC236}">
                    <a16:creationId xmlns:a16="http://schemas.microsoft.com/office/drawing/2014/main" id="{F42A8441-3FB9-46A6-B3C1-FB62BF85F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0743" y="4882628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04" name="Oval 65">
                <a:extLst>
                  <a:ext uri="{FF2B5EF4-FFF2-40B4-BE49-F238E27FC236}">
                    <a16:creationId xmlns:a16="http://schemas.microsoft.com/office/drawing/2014/main" id="{91D0437B-4CEE-4D20-ABDD-41FE1E036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0394" y="4183234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05" name="Oval 66">
                <a:extLst>
                  <a:ext uri="{FF2B5EF4-FFF2-40B4-BE49-F238E27FC236}">
                    <a16:creationId xmlns:a16="http://schemas.microsoft.com/office/drawing/2014/main" id="{BD8FE616-2A6B-4873-B60D-7A69E113B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4645" y="5356923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06" name="Oval 67">
                <a:extLst>
                  <a:ext uri="{FF2B5EF4-FFF2-40B4-BE49-F238E27FC236}">
                    <a16:creationId xmlns:a16="http://schemas.microsoft.com/office/drawing/2014/main" id="{6D3506C4-95B6-4E41-B1B8-7C83A3A06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9755" y="4390494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07" name="Oval 68">
                <a:extLst>
                  <a:ext uri="{FF2B5EF4-FFF2-40B4-BE49-F238E27FC236}">
                    <a16:creationId xmlns:a16="http://schemas.microsoft.com/office/drawing/2014/main" id="{128269C7-B9EF-4321-8321-9468F4D73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7324" y="4816969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08" name="Oval 69">
                <a:extLst>
                  <a:ext uri="{FF2B5EF4-FFF2-40B4-BE49-F238E27FC236}">
                    <a16:creationId xmlns:a16="http://schemas.microsoft.com/office/drawing/2014/main" id="{DFAC486B-D134-4C56-861A-2D77C2C18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6007" y="4254390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09" name="Oval 70">
                <a:extLst>
                  <a:ext uri="{FF2B5EF4-FFF2-40B4-BE49-F238E27FC236}">
                    <a16:creationId xmlns:a16="http://schemas.microsoft.com/office/drawing/2014/main" id="{FCEAF172-68C2-4B54-A6F5-94826E8A62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2967" y="5444154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10" name="Oval 71">
                <a:extLst>
                  <a:ext uri="{FF2B5EF4-FFF2-40B4-BE49-F238E27FC236}">
                    <a16:creationId xmlns:a16="http://schemas.microsoft.com/office/drawing/2014/main" id="{1DAA5094-FF0C-4861-A200-4D00D110D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2588" y="4313597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11" name="Oval 72">
                <a:extLst>
                  <a:ext uri="{FF2B5EF4-FFF2-40B4-BE49-F238E27FC236}">
                    <a16:creationId xmlns:a16="http://schemas.microsoft.com/office/drawing/2014/main" id="{DDAF1A08-B692-47C0-AC09-9E27B1F85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0156" y="4201463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12" name="Oval 73">
                <a:extLst>
                  <a:ext uri="{FF2B5EF4-FFF2-40B4-BE49-F238E27FC236}">
                    <a16:creationId xmlns:a16="http://schemas.microsoft.com/office/drawing/2014/main" id="{DA6F4930-4963-43D3-9E95-2197ECEF3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2100" y="4452715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13" name="Oval 74">
                <a:extLst>
                  <a:ext uri="{FF2B5EF4-FFF2-40B4-BE49-F238E27FC236}">
                    <a16:creationId xmlns:a16="http://schemas.microsoft.com/office/drawing/2014/main" id="{603B522D-34F7-46C5-A122-CC4B6DAE9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6244" y="4906096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14" name="Oval 75">
                <a:extLst>
                  <a:ext uri="{FF2B5EF4-FFF2-40B4-BE49-F238E27FC236}">
                    <a16:creationId xmlns:a16="http://schemas.microsoft.com/office/drawing/2014/main" id="{9F459FA5-A253-4BE4-87E9-D935555B8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4304" y="4057931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15" name="Oval 76">
                <a:extLst>
                  <a:ext uri="{FF2B5EF4-FFF2-40B4-BE49-F238E27FC236}">
                    <a16:creationId xmlns:a16="http://schemas.microsoft.com/office/drawing/2014/main" id="{A0CD5C36-BEC6-4532-AB8E-725774820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6529" y="4274341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16" name="Oval 77">
                <a:extLst>
                  <a:ext uri="{FF2B5EF4-FFF2-40B4-BE49-F238E27FC236}">
                    <a16:creationId xmlns:a16="http://schemas.microsoft.com/office/drawing/2014/main" id="{B1476444-1E5A-4559-9FCF-02E94542E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0070" y="4461829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18" name="Oval 78">
                <a:extLst>
                  <a:ext uri="{FF2B5EF4-FFF2-40B4-BE49-F238E27FC236}">
                    <a16:creationId xmlns:a16="http://schemas.microsoft.com/office/drawing/2014/main" id="{FF7622D2-8D99-4B30-B436-C262978FC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4018" y="4452033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19" name="Oval 79">
                <a:extLst>
                  <a:ext uri="{FF2B5EF4-FFF2-40B4-BE49-F238E27FC236}">
                    <a16:creationId xmlns:a16="http://schemas.microsoft.com/office/drawing/2014/main" id="{2FC89EA7-9B1A-43AF-BCD8-C7E7E3215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6788" y="4065359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20" name="Oval 80">
                <a:extLst>
                  <a:ext uri="{FF2B5EF4-FFF2-40B4-BE49-F238E27FC236}">
                    <a16:creationId xmlns:a16="http://schemas.microsoft.com/office/drawing/2014/main" id="{5E099CBD-3835-475C-827B-6800C0B1D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1912" y="4197651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21" name="Oval 81">
                <a:extLst>
                  <a:ext uri="{FF2B5EF4-FFF2-40B4-BE49-F238E27FC236}">
                    <a16:creationId xmlns:a16="http://schemas.microsoft.com/office/drawing/2014/main" id="{FD4752B9-BEC0-409B-ACE8-A5E2A8115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4237" y="4602490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22" name="Oval 82">
                <a:extLst>
                  <a:ext uri="{FF2B5EF4-FFF2-40B4-BE49-F238E27FC236}">
                    <a16:creationId xmlns:a16="http://schemas.microsoft.com/office/drawing/2014/main" id="{479F0549-52A1-4E31-AFDF-A6197D9C6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5803" y="5045070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23" name="Oval 83">
                <a:extLst>
                  <a:ext uri="{FF2B5EF4-FFF2-40B4-BE49-F238E27FC236}">
                    <a16:creationId xmlns:a16="http://schemas.microsoft.com/office/drawing/2014/main" id="{2F019DEE-E5C7-4E0C-95A8-5CAEB6ABB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4137" y="4395625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24" name="Oval 84">
                <a:extLst>
                  <a:ext uri="{FF2B5EF4-FFF2-40B4-BE49-F238E27FC236}">
                    <a16:creationId xmlns:a16="http://schemas.microsoft.com/office/drawing/2014/main" id="{EB67830E-B2A9-406C-A14F-563BDB32E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2181" y="4457272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25" name="Oval 85">
                <a:extLst>
                  <a:ext uri="{FF2B5EF4-FFF2-40B4-BE49-F238E27FC236}">
                    <a16:creationId xmlns:a16="http://schemas.microsoft.com/office/drawing/2014/main" id="{CA88BCB8-B518-4A48-A393-305A15926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5358" y="4546118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26" name="Oval 86">
                <a:extLst>
                  <a:ext uri="{FF2B5EF4-FFF2-40B4-BE49-F238E27FC236}">
                    <a16:creationId xmlns:a16="http://schemas.microsoft.com/office/drawing/2014/main" id="{3ED8F5C6-B39A-4E69-A3AC-61B2CEB4F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0620" y="4078456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27" name="Oval 87">
                <a:extLst>
                  <a:ext uri="{FF2B5EF4-FFF2-40B4-BE49-F238E27FC236}">
                    <a16:creationId xmlns:a16="http://schemas.microsoft.com/office/drawing/2014/main" id="{53E5CCCE-E0C3-4B1F-8137-D639C1B60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8905" y="4625814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28" name="Oval 88">
                <a:extLst>
                  <a:ext uri="{FF2B5EF4-FFF2-40B4-BE49-F238E27FC236}">
                    <a16:creationId xmlns:a16="http://schemas.microsoft.com/office/drawing/2014/main" id="{3330A3D5-1CEA-4CCD-98AA-4854998D7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6529" y="4463444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29" name="Oval 89">
                <a:extLst>
                  <a:ext uri="{FF2B5EF4-FFF2-40B4-BE49-F238E27FC236}">
                    <a16:creationId xmlns:a16="http://schemas.microsoft.com/office/drawing/2014/main" id="{59296E6A-694C-403B-931B-695C01A86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2680" y="4716383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30" name="Oval 90">
                <a:extLst>
                  <a:ext uri="{FF2B5EF4-FFF2-40B4-BE49-F238E27FC236}">
                    <a16:creationId xmlns:a16="http://schemas.microsoft.com/office/drawing/2014/main" id="{79227D52-7F45-4DC3-809F-FA82F0E20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2100" y="4361309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31" name="Oval 91">
                <a:extLst>
                  <a:ext uri="{FF2B5EF4-FFF2-40B4-BE49-F238E27FC236}">
                    <a16:creationId xmlns:a16="http://schemas.microsoft.com/office/drawing/2014/main" id="{7AC40042-188F-4BC2-9D2B-DA1EFBDED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1516" y="4060802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32" name="Oval 92">
                <a:extLst>
                  <a:ext uri="{FF2B5EF4-FFF2-40B4-BE49-F238E27FC236}">
                    <a16:creationId xmlns:a16="http://schemas.microsoft.com/office/drawing/2014/main" id="{E0D94E03-8977-4369-A3C3-AA84DF6B2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7061" y="5457790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33" name="Oval 93">
                <a:extLst>
                  <a:ext uri="{FF2B5EF4-FFF2-40B4-BE49-F238E27FC236}">
                    <a16:creationId xmlns:a16="http://schemas.microsoft.com/office/drawing/2014/main" id="{3392C84B-7FCB-4563-AFD8-D507AF7D5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2754" y="5188638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34" name="Oval 94">
                <a:extLst>
                  <a:ext uri="{FF2B5EF4-FFF2-40B4-BE49-F238E27FC236}">
                    <a16:creationId xmlns:a16="http://schemas.microsoft.com/office/drawing/2014/main" id="{9F0876F9-8977-473A-BDEF-369F82F8C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0585" y="4101206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35" name="Oval 95">
                <a:extLst>
                  <a:ext uri="{FF2B5EF4-FFF2-40B4-BE49-F238E27FC236}">
                    <a16:creationId xmlns:a16="http://schemas.microsoft.com/office/drawing/2014/main" id="{0ED7D501-5B21-4A8D-9C12-D97BBAA64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7969" y="4509661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36" name="Oval 96">
                <a:extLst>
                  <a:ext uri="{FF2B5EF4-FFF2-40B4-BE49-F238E27FC236}">
                    <a16:creationId xmlns:a16="http://schemas.microsoft.com/office/drawing/2014/main" id="{F3C514E4-3A09-4EC9-8D24-F65232ABC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7827" y="4711826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37" name="Oval 97">
                <a:extLst>
                  <a:ext uri="{FF2B5EF4-FFF2-40B4-BE49-F238E27FC236}">
                    <a16:creationId xmlns:a16="http://schemas.microsoft.com/office/drawing/2014/main" id="{3EBE9A97-0672-4115-AC24-F4C96E2BC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9754" y="4269784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38" name="Oval 98">
                <a:extLst>
                  <a:ext uri="{FF2B5EF4-FFF2-40B4-BE49-F238E27FC236}">
                    <a16:creationId xmlns:a16="http://schemas.microsoft.com/office/drawing/2014/main" id="{4140EFFD-CF63-4DE4-901D-3C2C64F35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1839" y="4664359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39" name="Oval 99">
                <a:extLst>
                  <a:ext uri="{FF2B5EF4-FFF2-40B4-BE49-F238E27FC236}">
                    <a16:creationId xmlns:a16="http://schemas.microsoft.com/office/drawing/2014/main" id="{518DB85B-F8A5-4707-8067-6528F8BBA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0076" y="4597790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40" name="Oval 100">
                <a:extLst>
                  <a:ext uri="{FF2B5EF4-FFF2-40B4-BE49-F238E27FC236}">
                    <a16:creationId xmlns:a16="http://schemas.microsoft.com/office/drawing/2014/main" id="{14E1FF09-13E9-4FC1-A167-B32B21262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1616" y="4518513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41" name="Oval 101">
                <a:extLst>
                  <a:ext uri="{FF2B5EF4-FFF2-40B4-BE49-F238E27FC236}">
                    <a16:creationId xmlns:a16="http://schemas.microsoft.com/office/drawing/2014/main" id="{B17EB820-783F-455C-B095-9F3D9F12D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0213" y="4457009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42" name="Oval 102">
                <a:extLst>
                  <a:ext uri="{FF2B5EF4-FFF2-40B4-BE49-F238E27FC236}">
                    <a16:creationId xmlns:a16="http://schemas.microsoft.com/office/drawing/2014/main" id="{8DC04568-38AC-4875-921E-2CE485165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6998" y="4342662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43" name="Oval 103">
                <a:extLst>
                  <a:ext uri="{FF2B5EF4-FFF2-40B4-BE49-F238E27FC236}">
                    <a16:creationId xmlns:a16="http://schemas.microsoft.com/office/drawing/2014/main" id="{CEE2B22F-C599-4CF8-BAB7-6A8B079AA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5897" y="4286362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44" name="Oval 104">
                <a:extLst>
                  <a:ext uri="{FF2B5EF4-FFF2-40B4-BE49-F238E27FC236}">
                    <a16:creationId xmlns:a16="http://schemas.microsoft.com/office/drawing/2014/main" id="{49D3C6B3-5238-4907-9D49-3E329A9B4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3703" y="4290237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45" name="Oval 105">
                <a:extLst>
                  <a:ext uri="{FF2B5EF4-FFF2-40B4-BE49-F238E27FC236}">
                    <a16:creationId xmlns:a16="http://schemas.microsoft.com/office/drawing/2014/main" id="{A3DE1B58-2D32-4DC3-AA20-B68014184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176" y="4967635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46" name="Oval 106">
                <a:extLst>
                  <a:ext uri="{FF2B5EF4-FFF2-40B4-BE49-F238E27FC236}">
                    <a16:creationId xmlns:a16="http://schemas.microsoft.com/office/drawing/2014/main" id="{854E5CDD-B0CB-47E2-9F52-20412C078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7162" y="4310834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47" name="Oval 107">
                <a:extLst>
                  <a:ext uri="{FF2B5EF4-FFF2-40B4-BE49-F238E27FC236}">
                    <a16:creationId xmlns:a16="http://schemas.microsoft.com/office/drawing/2014/main" id="{B5AAD343-6488-432D-B455-7DB513DB9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5189" y="4524947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48" name="Oval 108">
                <a:extLst>
                  <a:ext uri="{FF2B5EF4-FFF2-40B4-BE49-F238E27FC236}">
                    <a16:creationId xmlns:a16="http://schemas.microsoft.com/office/drawing/2014/main" id="{339C897F-9522-4E21-B8FB-0D6EBAA57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0314" y="4176991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49" name="Oval 109">
                <a:extLst>
                  <a:ext uri="{FF2B5EF4-FFF2-40B4-BE49-F238E27FC236}">
                    <a16:creationId xmlns:a16="http://schemas.microsoft.com/office/drawing/2014/main" id="{CC9ED732-CB50-4D72-BFDB-E2B6DAFAE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549" y="4748247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50" name="Oval 110">
                <a:extLst>
                  <a:ext uri="{FF2B5EF4-FFF2-40B4-BE49-F238E27FC236}">
                    <a16:creationId xmlns:a16="http://schemas.microsoft.com/office/drawing/2014/main" id="{C7CADBB1-AEAE-4D32-B51A-93F5F4DE8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2366" y="4534026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51" name="Oval 111">
                <a:extLst>
                  <a:ext uri="{FF2B5EF4-FFF2-40B4-BE49-F238E27FC236}">
                    <a16:creationId xmlns:a16="http://schemas.microsoft.com/office/drawing/2014/main" id="{F52FE3CF-CE41-46B4-8CE6-020E6F87F1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6627" y="4391068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52" name="Oval 112">
                <a:extLst>
                  <a:ext uri="{FF2B5EF4-FFF2-40B4-BE49-F238E27FC236}">
                    <a16:creationId xmlns:a16="http://schemas.microsoft.com/office/drawing/2014/main" id="{A1FB79DD-8317-4B31-8126-F29381DE1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7853" y="4436520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53" name="Oval 113">
                <a:extLst>
                  <a:ext uri="{FF2B5EF4-FFF2-40B4-BE49-F238E27FC236}">
                    <a16:creationId xmlns:a16="http://schemas.microsoft.com/office/drawing/2014/main" id="{D051B778-D4A7-4687-9F96-7BA7F4DA0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486" y="4290919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54" name="Oval 114">
                <a:extLst>
                  <a:ext uri="{FF2B5EF4-FFF2-40B4-BE49-F238E27FC236}">
                    <a16:creationId xmlns:a16="http://schemas.microsoft.com/office/drawing/2014/main" id="{F185D0B0-6802-4795-90AE-F2207DD2A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7684" y="4878472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55" name="Oval 115">
                <a:extLst>
                  <a:ext uri="{FF2B5EF4-FFF2-40B4-BE49-F238E27FC236}">
                    <a16:creationId xmlns:a16="http://schemas.microsoft.com/office/drawing/2014/main" id="{647D1788-6077-4FE2-A61F-85DA45B25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4794" y="5357604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56" name="Oval 116">
                <a:extLst>
                  <a:ext uri="{FF2B5EF4-FFF2-40B4-BE49-F238E27FC236}">
                    <a16:creationId xmlns:a16="http://schemas.microsoft.com/office/drawing/2014/main" id="{68B0E407-0739-43F1-87B1-F2B521410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7721" y="4349970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57" name="Oval 117">
                <a:extLst>
                  <a:ext uri="{FF2B5EF4-FFF2-40B4-BE49-F238E27FC236}">
                    <a16:creationId xmlns:a16="http://schemas.microsoft.com/office/drawing/2014/main" id="{AEAD7767-6D3D-4FC1-BE52-9B57E8F74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4446" y="4609882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58" name="Oval 118">
                <a:extLst>
                  <a:ext uri="{FF2B5EF4-FFF2-40B4-BE49-F238E27FC236}">
                    <a16:creationId xmlns:a16="http://schemas.microsoft.com/office/drawing/2014/main" id="{DACEB4DF-9FE9-46FD-B67F-DB907991B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2466" y="4539265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59" name="Oval 119">
                <a:extLst>
                  <a:ext uri="{FF2B5EF4-FFF2-40B4-BE49-F238E27FC236}">
                    <a16:creationId xmlns:a16="http://schemas.microsoft.com/office/drawing/2014/main" id="{B5147BD0-F0D0-4531-B710-C5BEE0A40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6116" y="4181548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60" name="Oval 120">
                <a:extLst>
                  <a:ext uri="{FF2B5EF4-FFF2-40B4-BE49-F238E27FC236}">
                    <a16:creationId xmlns:a16="http://schemas.microsoft.com/office/drawing/2014/main" id="{DCB8505D-1BA9-4BA9-824F-52A73E202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0335" y="4249295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61" name="Oval 121">
                <a:extLst>
                  <a:ext uri="{FF2B5EF4-FFF2-40B4-BE49-F238E27FC236}">
                    <a16:creationId xmlns:a16="http://schemas.microsoft.com/office/drawing/2014/main" id="{2B8E22F0-25A4-4B13-84F6-F5A9345DC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0985" y="4120045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62" name="Oval 122">
                <a:extLst>
                  <a:ext uri="{FF2B5EF4-FFF2-40B4-BE49-F238E27FC236}">
                    <a16:creationId xmlns:a16="http://schemas.microsoft.com/office/drawing/2014/main" id="{F63DDA43-82CF-413E-9A9C-2577EEE2C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1129" y="4368354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63" name="Oval 123">
                <a:extLst>
                  <a:ext uri="{FF2B5EF4-FFF2-40B4-BE49-F238E27FC236}">
                    <a16:creationId xmlns:a16="http://schemas.microsoft.com/office/drawing/2014/main" id="{78D97D94-2E87-4C05-847F-BA257DEEC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5046" y="4691875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64" name="Oval 124">
                <a:extLst>
                  <a:ext uri="{FF2B5EF4-FFF2-40B4-BE49-F238E27FC236}">
                    <a16:creationId xmlns:a16="http://schemas.microsoft.com/office/drawing/2014/main" id="{86FA6204-808D-49D9-8046-809D5E568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8656" y="4094962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65" name="Oval 125">
                <a:extLst>
                  <a:ext uri="{FF2B5EF4-FFF2-40B4-BE49-F238E27FC236}">
                    <a16:creationId xmlns:a16="http://schemas.microsoft.com/office/drawing/2014/main" id="{D3E10B41-BA7F-4319-B203-4A6623A95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8634" y="4372840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66" name="Oval 126">
                <a:extLst>
                  <a:ext uri="{FF2B5EF4-FFF2-40B4-BE49-F238E27FC236}">
                    <a16:creationId xmlns:a16="http://schemas.microsoft.com/office/drawing/2014/main" id="{5F7256BA-1180-4811-A785-B09E3A660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8291" y="4477761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67" name="Oval 127">
                <a:extLst>
                  <a:ext uri="{FF2B5EF4-FFF2-40B4-BE49-F238E27FC236}">
                    <a16:creationId xmlns:a16="http://schemas.microsoft.com/office/drawing/2014/main" id="{ED88E44E-F147-42E6-8744-72FAB1D74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7143" y="4014656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68" name="Oval 128">
                <a:extLst>
                  <a:ext uri="{FF2B5EF4-FFF2-40B4-BE49-F238E27FC236}">
                    <a16:creationId xmlns:a16="http://schemas.microsoft.com/office/drawing/2014/main" id="{724A5A14-1767-420C-B5BD-9FF1B9A4E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481" y="4237884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69" name="Oval 129">
                <a:extLst>
                  <a:ext uri="{FF2B5EF4-FFF2-40B4-BE49-F238E27FC236}">
                    <a16:creationId xmlns:a16="http://schemas.microsoft.com/office/drawing/2014/main" id="{04B153D2-8E4D-48CB-8230-F0B1FD63F8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6058" y="4310762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70" name="Oval 130">
                <a:extLst>
                  <a:ext uri="{FF2B5EF4-FFF2-40B4-BE49-F238E27FC236}">
                    <a16:creationId xmlns:a16="http://schemas.microsoft.com/office/drawing/2014/main" id="{B70D8A34-751B-4CE6-B8FC-5324C74A89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9875" y="4306696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71" name="Oval 131">
                <a:extLst>
                  <a:ext uri="{FF2B5EF4-FFF2-40B4-BE49-F238E27FC236}">
                    <a16:creationId xmlns:a16="http://schemas.microsoft.com/office/drawing/2014/main" id="{F9B859F9-A4A1-4329-9411-8EB95459C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2527" y="4739133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72" name="Oval 132">
                <a:extLst>
                  <a:ext uri="{FF2B5EF4-FFF2-40B4-BE49-F238E27FC236}">
                    <a16:creationId xmlns:a16="http://schemas.microsoft.com/office/drawing/2014/main" id="{010AC903-C83D-42E4-8C0A-09F6BB92D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7133" y="4424691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73" name="Oval 133">
                <a:extLst>
                  <a:ext uri="{FF2B5EF4-FFF2-40B4-BE49-F238E27FC236}">
                    <a16:creationId xmlns:a16="http://schemas.microsoft.com/office/drawing/2014/main" id="{9FE69256-3BBD-4BF4-A3A7-01AE256F4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1456" y="4081865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74" name="Oval 134">
                <a:extLst>
                  <a:ext uri="{FF2B5EF4-FFF2-40B4-BE49-F238E27FC236}">
                    <a16:creationId xmlns:a16="http://schemas.microsoft.com/office/drawing/2014/main" id="{BFA34C2E-1A03-4659-9F96-7EAC93D7A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0345" y="4603029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75" name="Oval 135">
                <a:extLst>
                  <a:ext uri="{FF2B5EF4-FFF2-40B4-BE49-F238E27FC236}">
                    <a16:creationId xmlns:a16="http://schemas.microsoft.com/office/drawing/2014/main" id="{75D21785-5F64-4912-9F03-7A6EB03D5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646" y="4331251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76" name="Oval 136">
                <a:extLst>
                  <a:ext uri="{FF2B5EF4-FFF2-40B4-BE49-F238E27FC236}">
                    <a16:creationId xmlns:a16="http://schemas.microsoft.com/office/drawing/2014/main" id="{60170B1F-1BEF-4585-8403-38C1FBB06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0119" y="5291191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77" name="Oval 137">
                <a:extLst>
                  <a:ext uri="{FF2B5EF4-FFF2-40B4-BE49-F238E27FC236}">
                    <a16:creationId xmlns:a16="http://schemas.microsoft.com/office/drawing/2014/main" id="{2C55CE76-D9C8-408D-80ED-2E8B53062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3869" y="5211166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  <p:sp>
            <p:nvSpPr>
              <p:cNvPr id="12378" name="Oval 138">
                <a:extLst>
                  <a:ext uri="{FF2B5EF4-FFF2-40B4-BE49-F238E27FC236}">
                    <a16:creationId xmlns:a16="http://schemas.microsoft.com/office/drawing/2014/main" id="{2656038E-48D3-4672-B166-A9E77C974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5484" y="4648026"/>
                <a:ext cx="86400" cy="86550"/>
              </a:xfrm>
              <a:prstGeom prst="ellipse">
                <a:avLst/>
              </a:prstGeom>
              <a:solidFill>
                <a:srgbClr val="0C0C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27432" tIns="27432" rIns="27432" bIns="274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900"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11" name="Text Box 140">
              <a:extLst>
                <a:ext uri="{FF2B5EF4-FFF2-40B4-BE49-F238E27FC236}">
                  <a16:creationId xmlns:a16="http://schemas.microsoft.com/office/drawing/2014/main" id="{1122D4D0-DB18-4491-BB7A-9B3617F0DC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9164" y="3229260"/>
              <a:ext cx="3862275" cy="630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000" b="1">
                  <a:solidFill>
                    <a:srgbClr val="000000"/>
                  </a:solidFill>
                </a:rPr>
                <a:t>2123 </a:t>
              </a:r>
              <a:endParaRPr lang="en-GB" altLang="en-US" sz="1400" b="1">
                <a:solidFill>
                  <a:srgbClr val="000000"/>
                </a:solidFill>
              </a:endParaRP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>
                  <a:solidFill>
                    <a:srgbClr val="000000"/>
                  </a:solidFill>
                </a:rPr>
                <a:t>1.1% = 802 miles square</a:t>
              </a:r>
              <a:endParaRPr lang="en-US" altLang="en-US" sz="1600"/>
            </a:p>
          </p:txBody>
        </p:sp>
        <p:sp>
          <p:nvSpPr>
            <p:cNvPr id="12" name="Text Box 141">
              <a:extLst>
                <a:ext uri="{FF2B5EF4-FFF2-40B4-BE49-F238E27FC236}">
                  <a16:creationId xmlns:a16="http://schemas.microsoft.com/office/drawing/2014/main" id="{445AA2BF-347A-4997-9565-557D75EE6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7704" y="5979295"/>
              <a:ext cx="3945156" cy="695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2000" b="1">
                  <a:solidFill>
                    <a:srgbClr val="000000"/>
                  </a:solidFill>
                </a:rPr>
                <a:t>2323</a:t>
              </a:r>
              <a:endParaRPr lang="en-GB" altLang="en-US" sz="1400" b="1">
                <a:solidFill>
                  <a:srgbClr val="000000"/>
                </a:solidFill>
              </a:endParaRP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1600" b="1">
                  <a:solidFill>
                    <a:srgbClr val="000000"/>
                  </a:solidFill>
                </a:rPr>
                <a:t>128.4% = 8594 miles square</a:t>
              </a:r>
              <a:endParaRPr lang="en-US" altLang="en-US" sz="1600" b="1"/>
            </a:p>
          </p:txBody>
        </p:sp>
        <p:sp>
          <p:nvSpPr>
            <p:cNvPr id="143" name="Oval 25">
              <a:extLst>
                <a:ext uri="{FF2B5EF4-FFF2-40B4-BE49-F238E27FC236}">
                  <a16:creationId xmlns:a16="http://schemas.microsoft.com/office/drawing/2014/main" id="{2A212F35-DB7B-4239-8D68-0D87139DE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705" y="1470896"/>
              <a:ext cx="86400" cy="86550"/>
            </a:xfrm>
            <a:prstGeom prst="ellipse">
              <a:avLst/>
            </a:prstGeom>
            <a:solidFill>
              <a:srgbClr val="0C0C0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GB" sz="900">
                <a:latin typeface="Agency FB" panose="020B0503020202020204" pitchFamily="34" charset="0"/>
              </a:endParaRPr>
            </a:p>
          </p:txBody>
        </p:sp>
        <p:pic>
          <p:nvPicPr>
            <p:cNvPr id="144" name="Picture 5" descr="1280px-Peters_projection%2C_warm_grey">
              <a:extLst>
                <a:ext uri="{FF2B5EF4-FFF2-40B4-BE49-F238E27FC236}">
                  <a16:creationId xmlns:a16="http://schemas.microsoft.com/office/drawing/2014/main" id="{C3824AE1-BE81-46C0-AA18-9962EC31EA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053" y="3888115"/>
              <a:ext cx="4239767" cy="2066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3" name="Oval 25">
              <a:extLst>
                <a:ext uri="{FF2B5EF4-FFF2-40B4-BE49-F238E27FC236}">
                  <a16:creationId xmlns:a16="http://schemas.microsoft.com/office/drawing/2014/main" id="{C8038200-9703-4E70-8568-BB62E4372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9278" y="4896163"/>
              <a:ext cx="972000" cy="972000"/>
            </a:xfrm>
            <a:prstGeom prst="ellipse">
              <a:avLst/>
            </a:prstGeom>
            <a:solidFill>
              <a:srgbClr val="0C0C0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27432" tIns="27432" rIns="27432" bIns="27432" numCol="1" anchor="t" anchorCtr="0" compatLnSpc="1">
              <a:prstTxWarp prst="textNoShape">
                <a:avLst/>
              </a:prstTxWarp>
            </a:bodyPr>
            <a:lstStyle/>
            <a:p>
              <a:endParaRPr lang="en-GB" sz="900">
                <a:latin typeface="Agency FB" panose="020B0503020202020204" pitchFamily="34" charset="0"/>
              </a:endParaRPr>
            </a:p>
          </p:txBody>
        </p:sp>
      </p:grpSp>
      <p:pic>
        <p:nvPicPr>
          <p:cNvPr id="136" name="Picture 135" descr="A picture containing logo&#10;&#10;Description automatically generated">
            <a:extLst>
              <a:ext uri="{FF2B5EF4-FFF2-40B4-BE49-F238E27FC236}">
                <a16:creationId xmlns:a16="http://schemas.microsoft.com/office/drawing/2014/main" id="{3E28D3FE-E3CB-1265-C4DC-68F9F960B0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8578" r="10016" b="34627"/>
          <a:stretch/>
        </p:blipFill>
        <p:spPr>
          <a:xfrm>
            <a:off x="135996" y="183216"/>
            <a:ext cx="2211355" cy="911341"/>
          </a:xfrm>
          <a:prstGeom prst="rect">
            <a:avLst/>
          </a:prstGeom>
        </p:spPr>
      </p:pic>
      <p:sp>
        <p:nvSpPr>
          <p:cNvPr id="12391" name="Oval 17">
            <a:extLst>
              <a:ext uri="{FF2B5EF4-FFF2-40B4-BE49-F238E27FC236}">
                <a16:creationId xmlns:a16="http://schemas.microsoft.com/office/drawing/2014/main" id="{1E85C2C6-70E8-A6EA-8CE3-5FE4FB2FE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180" y="1315380"/>
            <a:ext cx="86400" cy="86550"/>
          </a:xfrm>
          <a:prstGeom prst="ellipse">
            <a:avLst/>
          </a:prstGeom>
          <a:solidFill>
            <a:srgbClr val="0C0C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en-GB" sz="900">
              <a:latin typeface="Agency FB" panose="020B0503020202020204" pitchFamily="34" charset="0"/>
            </a:endParaRPr>
          </a:p>
        </p:txBody>
      </p:sp>
      <p:sp>
        <p:nvSpPr>
          <p:cNvPr id="12392" name="Oval 112">
            <a:extLst>
              <a:ext uri="{FF2B5EF4-FFF2-40B4-BE49-F238E27FC236}">
                <a16:creationId xmlns:a16="http://schemas.microsoft.com/office/drawing/2014/main" id="{3AAB0BA2-E158-76C0-6F87-6F5F629BC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9048" y="4020383"/>
            <a:ext cx="86400" cy="86550"/>
          </a:xfrm>
          <a:prstGeom prst="ellipse">
            <a:avLst/>
          </a:prstGeom>
          <a:solidFill>
            <a:srgbClr val="0C0C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en-GB" sz="900">
              <a:latin typeface="Agency FB" panose="020B0503020202020204" pitchFamily="34" charset="0"/>
            </a:endParaRPr>
          </a:p>
        </p:txBody>
      </p:sp>
      <p:sp>
        <p:nvSpPr>
          <p:cNvPr id="12393" name="Oval 112">
            <a:extLst>
              <a:ext uri="{FF2B5EF4-FFF2-40B4-BE49-F238E27FC236}">
                <a16:creationId xmlns:a16="http://schemas.microsoft.com/office/drawing/2014/main" id="{FCCFD173-3508-3B9F-5C85-0A89AEC2D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6667" y="4031970"/>
            <a:ext cx="86400" cy="86550"/>
          </a:xfrm>
          <a:prstGeom prst="ellipse">
            <a:avLst/>
          </a:prstGeom>
          <a:solidFill>
            <a:srgbClr val="0C0C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en-GB" sz="900">
              <a:latin typeface="Agency FB" panose="020B0503020202020204" pitchFamily="34" charset="0"/>
            </a:endParaRPr>
          </a:p>
        </p:txBody>
      </p:sp>
      <p:sp>
        <p:nvSpPr>
          <p:cNvPr id="12394" name="Oval 112">
            <a:extLst>
              <a:ext uri="{FF2B5EF4-FFF2-40B4-BE49-F238E27FC236}">
                <a16:creationId xmlns:a16="http://schemas.microsoft.com/office/drawing/2014/main" id="{668D198A-590C-A938-67FE-00E79B6E2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4941" y="4091930"/>
            <a:ext cx="86400" cy="86550"/>
          </a:xfrm>
          <a:prstGeom prst="ellipse">
            <a:avLst/>
          </a:prstGeom>
          <a:solidFill>
            <a:srgbClr val="0C0C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en-GB" sz="900">
              <a:latin typeface="Agency FB" panose="020B0503020202020204" pitchFamily="34" charset="0"/>
            </a:endParaRPr>
          </a:p>
        </p:txBody>
      </p:sp>
      <p:sp>
        <p:nvSpPr>
          <p:cNvPr id="12395" name="Oval 112">
            <a:extLst>
              <a:ext uri="{FF2B5EF4-FFF2-40B4-BE49-F238E27FC236}">
                <a16:creationId xmlns:a16="http://schemas.microsoft.com/office/drawing/2014/main" id="{D20ECE6D-0518-CE97-0292-18F4A71CE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2208" y="3974663"/>
            <a:ext cx="86400" cy="86550"/>
          </a:xfrm>
          <a:prstGeom prst="ellipse">
            <a:avLst/>
          </a:prstGeom>
          <a:solidFill>
            <a:srgbClr val="0C0C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en-GB" sz="900">
              <a:latin typeface="Agency FB" panose="020B0503020202020204" pitchFamily="34" charset="0"/>
            </a:endParaRPr>
          </a:p>
        </p:txBody>
      </p:sp>
      <p:sp>
        <p:nvSpPr>
          <p:cNvPr id="12396" name="Oval 112">
            <a:extLst>
              <a:ext uri="{FF2B5EF4-FFF2-40B4-BE49-F238E27FC236}">
                <a16:creationId xmlns:a16="http://schemas.microsoft.com/office/drawing/2014/main" id="{8E878878-3558-582C-C28A-094780D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5368" y="5102423"/>
            <a:ext cx="86400" cy="86550"/>
          </a:xfrm>
          <a:prstGeom prst="ellipse">
            <a:avLst/>
          </a:prstGeom>
          <a:solidFill>
            <a:srgbClr val="0C0C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en-GB" sz="900">
              <a:latin typeface="Agency FB" panose="020B0503020202020204" pitchFamily="34" charset="0"/>
            </a:endParaRPr>
          </a:p>
        </p:txBody>
      </p:sp>
      <p:sp>
        <p:nvSpPr>
          <p:cNvPr id="12397" name="Oval 112">
            <a:extLst>
              <a:ext uri="{FF2B5EF4-FFF2-40B4-BE49-F238E27FC236}">
                <a16:creationId xmlns:a16="http://schemas.microsoft.com/office/drawing/2014/main" id="{2301C5E4-E07A-A0D3-0859-B57E8DE73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7768" y="5254823"/>
            <a:ext cx="86400" cy="86550"/>
          </a:xfrm>
          <a:prstGeom prst="ellipse">
            <a:avLst/>
          </a:prstGeom>
          <a:solidFill>
            <a:srgbClr val="0C0C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en-GB" sz="900">
              <a:latin typeface="Agency FB" panose="020B0503020202020204" pitchFamily="34" charset="0"/>
            </a:endParaRPr>
          </a:p>
        </p:txBody>
      </p:sp>
      <p:sp>
        <p:nvSpPr>
          <p:cNvPr id="12398" name="Oval 112">
            <a:extLst>
              <a:ext uri="{FF2B5EF4-FFF2-40B4-BE49-F238E27FC236}">
                <a16:creationId xmlns:a16="http://schemas.microsoft.com/office/drawing/2014/main" id="{66034C07-AB37-437C-51D5-2488DB3C3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3008" y="5371663"/>
            <a:ext cx="86400" cy="86550"/>
          </a:xfrm>
          <a:prstGeom prst="ellipse">
            <a:avLst/>
          </a:prstGeom>
          <a:solidFill>
            <a:srgbClr val="0C0C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en-GB" sz="900">
              <a:latin typeface="Agency FB" panose="020B0503020202020204" pitchFamily="34" charset="0"/>
            </a:endParaRPr>
          </a:p>
        </p:txBody>
      </p:sp>
      <p:sp>
        <p:nvSpPr>
          <p:cNvPr id="12399" name="Oval 112">
            <a:extLst>
              <a:ext uri="{FF2B5EF4-FFF2-40B4-BE49-F238E27FC236}">
                <a16:creationId xmlns:a16="http://schemas.microsoft.com/office/drawing/2014/main" id="{1926007D-D177-4A35-A765-B799D2248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639" y="5148491"/>
            <a:ext cx="86400" cy="86550"/>
          </a:xfrm>
          <a:prstGeom prst="ellipse">
            <a:avLst/>
          </a:prstGeom>
          <a:solidFill>
            <a:srgbClr val="0C0C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en-GB" sz="900">
              <a:latin typeface="Agency FB" panose="020B0503020202020204" pitchFamily="34" charset="0"/>
            </a:endParaRPr>
          </a:p>
        </p:txBody>
      </p:sp>
      <p:sp>
        <p:nvSpPr>
          <p:cNvPr id="12400" name="Oval 112">
            <a:extLst>
              <a:ext uri="{FF2B5EF4-FFF2-40B4-BE49-F238E27FC236}">
                <a16:creationId xmlns:a16="http://schemas.microsoft.com/office/drawing/2014/main" id="{C8F6A9D8-F6F1-10A7-DA12-9B590986E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015" y="4988309"/>
            <a:ext cx="86400" cy="86550"/>
          </a:xfrm>
          <a:prstGeom prst="ellipse">
            <a:avLst/>
          </a:prstGeom>
          <a:solidFill>
            <a:srgbClr val="0C0C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en-GB" sz="900">
              <a:latin typeface="Agency FB" panose="020B0503020202020204" pitchFamily="34" charset="0"/>
            </a:endParaRPr>
          </a:p>
        </p:txBody>
      </p:sp>
      <p:sp>
        <p:nvSpPr>
          <p:cNvPr id="12401" name="Oval 112">
            <a:extLst>
              <a:ext uri="{FF2B5EF4-FFF2-40B4-BE49-F238E27FC236}">
                <a16:creationId xmlns:a16="http://schemas.microsoft.com/office/drawing/2014/main" id="{AE5DB811-CF0F-E7B5-9716-BD0BA4C36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907" y="4024552"/>
            <a:ext cx="86400" cy="86550"/>
          </a:xfrm>
          <a:prstGeom prst="ellipse">
            <a:avLst/>
          </a:prstGeom>
          <a:solidFill>
            <a:srgbClr val="0C0C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en-GB" sz="900">
              <a:latin typeface="Agency FB" panose="020B0503020202020204" pitchFamily="34" charset="0"/>
            </a:endParaRPr>
          </a:p>
        </p:txBody>
      </p:sp>
      <p:sp>
        <p:nvSpPr>
          <p:cNvPr id="12402" name="Oval 112">
            <a:extLst>
              <a:ext uri="{FF2B5EF4-FFF2-40B4-BE49-F238E27FC236}">
                <a16:creationId xmlns:a16="http://schemas.microsoft.com/office/drawing/2014/main" id="{8097BEDF-166B-855B-A93B-7F6CDC8A0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147" y="4192192"/>
            <a:ext cx="86400" cy="86550"/>
          </a:xfrm>
          <a:prstGeom prst="ellipse">
            <a:avLst/>
          </a:prstGeom>
          <a:solidFill>
            <a:srgbClr val="0C0C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en-GB" sz="900">
              <a:latin typeface="Agency FB" panose="020B0503020202020204" pitchFamily="34" charset="0"/>
            </a:endParaRPr>
          </a:p>
        </p:txBody>
      </p:sp>
      <p:sp>
        <p:nvSpPr>
          <p:cNvPr id="12403" name="Oval 112">
            <a:extLst>
              <a:ext uri="{FF2B5EF4-FFF2-40B4-BE49-F238E27FC236}">
                <a16:creationId xmlns:a16="http://schemas.microsoft.com/office/drawing/2014/main" id="{CCD44146-789A-2C1A-FD2F-CB96139F2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1027" y="5106592"/>
            <a:ext cx="86400" cy="86550"/>
          </a:xfrm>
          <a:prstGeom prst="ellipse">
            <a:avLst/>
          </a:prstGeom>
          <a:solidFill>
            <a:srgbClr val="0C0C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en-GB" sz="900">
              <a:latin typeface="Agency FB" panose="020B0503020202020204" pitchFamily="34" charset="0"/>
            </a:endParaRPr>
          </a:p>
        </p:txBody>
      </p:sp>
      <p:sp>
        <p:nvSpPr>
          <p:cNvPr id="12404" name="Oval 112">
            <a:extLst>
              <a:ext uri="{FF2B5EF4-FFF2-40B4-BE49-F238E27FC236}">
                <a16:creationId xmlns:a16="http://schemas.microsoft.com/office/drawing/2014/main" id="{681B0238-083D-1297-B0D4-1EEE161F2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6507" y="4207432"/>
            <a:ext cx="86400" cy="86550"/>
          </a:xfrm>
          <a:prstGeom prst="ellipse">
            <a:avLst/>
          </a:prstGeom>
          <a:solidFill>
            <a:srgbClr val="0C0C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en-GB" sz="900">
              <a:latin typeface="Agency FB" panose="020B0503020202020204" pitchFamily="34" charset="0"/>
            </a:endParaRPr>
          </a:p>
        </p:txBody>
      </p:sp>
      <p:sp>
        <p:nvSpPr>
          <p:cNvPr id="12405" name="Oval 112">
            <a:extLst>
              <a:ext uri="{FF2B5EF4-FFF2-40B4-BE49-F238E27FC236}">
                <a16:creationId xmlns:a16="http://schemas.microsoft.com/office/drawing/2014/main" id="{B278CF02-5909-C640-0ED8-84F066D4D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002" y="5395496"/>
            <a:ext cx="86400" cy="86550"/>
          </a:xfrm>
          <a:prstGeom prst="ellipse">
            <a:avLst/>
          </a:prstGeom>
          <a:solidFill>
            <a:srgbClr val="0C0C0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endParaRPr lang="en-GB" sz="90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76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9056476" y="5358298"/>
            <a:ext cx="3107638" cy="1532974"/>
          </a:xfrm>
        </p:spPr>
        <p:txBody>
          <a:bodyPr>
            <a:normAutofit/>
          </a:bodyPr>
          <a:lstStyle/>
          <a:p>
            <a:endParaRPr lang="en-GB" sz="4000" b="1">
              <a:solidFill>
                <a:schemeClr val="accent1"/>
              </a:solidFill>
            </a:endParaRPr>
          </a:p>
          <a:p>
            <a:endParaRPr lang="en-GB" sz="4000" b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524000" y="6356351"/>
            <a:ext cx="2895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43BF8-F6A2-4EE2-B499-C05B66E682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67608" y="6488668"/>
            <a:ext cx="2160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53978" t="9406" r="11819" b="5548"/>
          <a:stretch>
            <a:fillRect/>
          </a:stretch>
        </p:blipFill>
        <p:spPr bwMode="auto">
          <a:xfrm>
            <a:off x="1660373" y="1312864"/>
            <a:ext cx="1127680" cy="1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t="23849" r="50949" b="20803"/>
          <a:stretch/>
        </p:blipFill>
        <p:spPr>
          <a:xfrm>
            <a:off x="1475829" y="3440564"/>
            <a:ext cx="1653247" cy="931526"/>
          </a:xfrm>
          <a:prstGeom prst="rect">
            <a:avLst/>
          </a:prstGeom>
        </p:spPr>
      </p:pic>
      <p:sp>
        <p:nvSpPr>
          <p:cNvPr id="15" name="AutoShape 4" descr="Image result for Booths logo"/>
          <p:cNvSpPr>
            <a:spLocks noChangeAspect="1" noChangeArrowheads="1"/>
          </p:cNvSpPr>
          <p:nvPr/>
        </p:nvSpPr>
        <p:spPr bwMode="auto">
          <a:xfrm>
            <a:off x="1679576" y="-623888"/>
            <a:ext cx="1304925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utoShape 6" descr="Image result for British Gas log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utoShape 8" descr="Image result for British Gas logo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" descr="Image result for microsoft log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6" b="27066"/>
          <a:stretch/>
        </p:blipFill>
        <p:spPr bwMode="auto">
          <a:xfrm>
            <a:off x="3203447" y="3526486"/>
            <a:ext cx="2582972" cy="76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Ovo energy">
            <a:extLst>
              <a:ext uri="{FF2B5EF4-FFF2-40B4-BE49-F238E27FC236}">
                <a16:creationId xmlns:a16="http://schemas.microsoft.com/office/drawing/2014/main" id="{477ADE82-629B-4E4A-BE30-0D40120E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181" y="4920616"/>
            <a:ext cx="1676691" cy="68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3603565"/>
            <a:ext cx="820816" cy="8208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E7DC5CA-E027-4605-B788-75690B01E5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95" y="126839"/>
            <a:ext cx="3939825" cy="21489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688EA-6E0D-4B4C-B447-DE6CD7EC60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5186" r="15374" b="22550"/>
          <a:stretch/>
        </p:blipFill>
        <p:spPr>
          <a:xfrm>
            <a:off x="9593006" y="2467808"/>
            <a:ext cx="1427260" cy="10710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D8B805-0EDF-BF4B-80E1-E29E8037E9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343" y="5755182"/>
            <a:ext cx="2982675" cy="855474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3B15D49-A83E-4E7D-8B8E-2930A589C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60" y="2759751"/>
            <a:ext cx="2171286" cy="61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Brewdog-Logo - Green and Partners">
            <a:extLst>
              <a:ext uri="{FF2B5EF4-FFF2-40B4-BE49-F238E27FC236}">
                <a16:creationId xmlns:a16="http://schemas.microsoft.com/office/drawing/2014/main" id="{67D9EE60-D003-414B-80B6-FCD967C97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2" b="15769"/>
          <a:stretch/>
        </p:blipFill>
        <p:spPr bwMode="auto">
          <a:xfrm>
            <a:off x="3647728" y="4264081"/>
            <a:ext cx="2160240" cy="66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E13B326-DE8A-FF46-3CC1-27DE416245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6991" y="1287625"/>
            <a:ext cx="1178626" cy="1780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2B74E2-16C6-1C69-6B70-415488B0862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2" t="662" r="85"/>
          <a:stretch/>
        </p:blipFill>
        <p:spPr>
          <a:xfrm>
            <a:off x="2991289" y="1287625"/>
            <a:ext cx="1218343" cy="1795375"/>
          </a:xfrm>
          <a:prstGeom prst="rect">
            <a:avLst/>
          </a:prstGeom>
        </p:spPr>
      </p:pic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458FFE33-4E7B-CE99-93D3-A93786341B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877" y="4855472"/>
            <a:ext cx="1786903" cy="1128998"/>
          </a:xfrm>
          <a:prstGeom prst="rect">
            <a:avLst/>
          </a:prstGeom>
        </p:spPr>
      </p:pic>
      <p:pic>
        <p:nvPicPr>
          <p:cNvPr id="27" name="Picture 2" descr="About us | Mountain Equipment">
            <a:extLst>
              <a:ext uri="{FF2B5EF4-FFF2-40B4-BE49-F238E27FC236}">
                <a16:creationId xmlns:a16="http://schemas.microsoft.com/office/drawing/2014/main" id="{5236846B-F811-D2BD-38F9-73E8251B6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503" y="5972039"/>
            <a:ext cx="1481138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M&amp;S at Cardinal Place, London | Create Victoria">
            <a:extLst>
              <a:ext uri="{FF2B5EF4-FFF2-40B4-BE49-F238E27FC236}">
                <a16:creationId xmlns:a16="http://schemas.microsoft.com/office/drawing/2014/main" id="{2C491E74-2743-85D1-A790-7C4C10440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8" y="4670119"/>
            <a:ext cx="1699697" cy="108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Measure Employees&amp;#39; Carbon Footprints | Carbon Calculator | Pawprint Eco">
            <a:extLst>
              <a:ext uri="{FF2B5EF4-FFF2-40B4-BE49-F238E27FC236}">
                <a16:creationId xmlns:a16="http://schemas.microsoft.com/office/drawing/2014/main" id="{5D2B8732-7810-738F-9DDC-B4C4ECF6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" y="5928264"/>
            <a:ext cx="2717004" cy="77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3A82E55D-5EC9-EC01-F372-BCA037B1D77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849" y="4570449"/>
            <a:ext cx="1392494" cy="405546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5918C6F3-49F1-17E8-E71B-E5A622FDFA2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05" y="3515848"/>
            <a:ext cx="1344493" cy="1344493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051E53BC-8974-8859-3044-915500030D6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958" y="3648200"/>
            <a:ext cx="1007943" cy="731546"/>
          </a:xfrm>
          <a:prstGeom prst="rect">
            <a:avLst/>
          </a:prstGeom>
        </p:spPr>
      </p:pic>
      <p:pic>
        <p:nvPicPr>
          <p:cNvPr id="52" name="Picture 51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BAD4096-CCC9-C5B4-BBAF-DB979B2904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18" y="4889666"/>
            <a:ext cx="1317056" cy="932298"/>
          </a:xfrm>
          <a:prstGeom prst="rect">
            <a:avLst/>
          </a:prstGeom>
        </p:spPr>
      </p:pic>
      <p:pic>
        <p:nvPicPr>
          <p:cNvPr id="53" name="Picture 2" descr="Publications: National Parks England">
            <a:extLst>
              <a:ext uri="{FF2B5EF4-FFF2-40B4-BE49-F238E27FC236}">
                <a16:creationId xmlns:a16="http://schemas.microsoft.com/office/drawing/2014/main" id="{F2E29184-BE27-7C15-4E78-D99249929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1" y="4946429"/>
            <a:ext cx="2794741" cy="12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Text&#10;&#10;Description automatically generated">
            <a:extLst>
              <a:ext uri="{FF2B5EF4-FFF2-40B4-BE49-F238E27FC236}">
                <a16:creationId xmlns:a16="http://schemas.microsoft.com/office/drawing/2014/main" id="{BC07AFFB-0300-D9F4-6D9D-841B3B1221D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54" y="6006030"/>
            <a:ext cx="2455521" cy="724378"/>
          </a:xfrm>
          <a:prstGeom prst="rect">
            <a:avLst/>
          </a:prstGeom>
        </p:spPr>
      </p:pic>
      <p:pic>
        <p:nvPicPr>
          <p:cNvPr id="1026" name="Picture 2" descr="Ecologi">
            <a:extLst>
              <a:ext uri="{FF2B5EF4-FFF2-40B4-BE49-F238E27FC236}">
                <a16:creationId xmlns:a16="http://schemas.microsoft.com/office/drawing/2014/main" id="{05EF1497-AEF6-EDC8-8F4F-3A41A2551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627" y="3496472"/>
            <a:ext cx="1463261" cy="146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chitectural Association School of Architecture - Wikipedia">
            <a:extLst>
              <a:ext uri="{FF2B5EF4-FFF2-40B4-BE49-F238E27FC236}">
                <a16:creationId xmlns:a16="http://schemas.microsoft.com/office/drawing/2014/main" id="{180E5EE6-5507-B903-5B52-040F3C9F1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90" y="5755031"/>
            <a:ext cx="1121647" cy="112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ed (@Tred_Earth) / Twitter">
            <a:extLst>
              <a:ext uri="{FF2B5EF4-FFF2-40B4-BE49-F238E27FC236}">
                <a16:creationId xmlns:a16="http://schemas.microsoft.com/office/drawing/2014/main" id="{6F09A7DF-9978-C69A-A8F9-1138CAF3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064" y="4621858"/>
            <a:ext cx="1140529" cy="114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logo, symbol, font, text&#10;&#10;Description automatically generated">
            <a:extLst>
              <a:ext uri="{FF2B5EF4-FFF2-40B4-BE49-F238E27FC236}">
                <a16:creationId xmlns:a16="http://schemas.microsoft.com/office/drawing/2014/main" id="{DF66BA15-F158-3D52-15A7-26E951EFDEC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950" y="221868"/>
            <a:ext cx="2724150" cy="1676400"/>
          </a:xfrm>
          <a:prstGeom prst="rect">
            <a:avLst/>
          </a:prstGeom>
        </p:spPr>
      </p:pic>
      <p:pic>
        <p:nvPicPr>
          <p:cNvPr id="19" name="Picture 18" descr="A green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A6FB76B5-CBE7-A5C2-6A88-AF2C3F1DFE7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4" y="2831112"/>
            <a:ext cx="1427260" cy="801938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8A8800BE-4691-5EB1-A68F-D24E98B7EBCE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8578" r="10016" b="34627"/>
          <a:stretch/>
        </p:blipFill>
        <p:spPr>
          <a:xfrm>
            <a:off x="909202" y="83559"/>
            <a:ext cx="2716023" cy="11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7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B1A22B-FCA4-4B81-B8D6-2EDE1862E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21934" r="4324" b="11761"/>
          <a:stretch/>
        </p:blipFill>
        <p:spPr>
          <a:xfrm>
            <a:off x="2135317" y="1221221"/>
            <a:ext cx="7921365" cy="469129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EC5C19-67BE-4C3A-897D-6A57616FA2BF}"/>
              </a:ext>
            </a:extLst>
          </p:cNvPr>
          <p:cNvSpPr txBox="1"/>
          <p:nvPr/>
        </p:nvSpPr>
        <p:spPr>
          <a:xfrm>
            <a:off x="2626538" y="325116"/>
            <a:ext cx="6165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latin typeface="Agency FB" panose="020B0503020202020204" pitchFamily="34" charset="0"/>
              </a:rPr>
              <a:t>Who gets the sunlight?</a:t>
            </a: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3CA3B191-B034-3B79-9B5E-EA9F9EDF27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8578" r="10016" b="34627"/>
          <a:stretch/>
        </p:blipFill>
        <p:spPr>
          <a:xfrm>
            <a:off x="135996" y="183216"/>
            <a:ext cx="2211355" cy="9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86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BF0E8-5925-41EC-A748-46FC7914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1" y="378507"/>
            <a:ext cx="11002484" cy="502673"/>
          </a:xfrm>
        </p:spPr>
        <p:txBody>
          <a:bodyPr>
            <a:noAutofit/>
          </a:bodyPr>
          <a:lstStyle/>
          <a:p>
            <a:r>
              <a:rPr lang="en-GB" sz="4400" b="1" dirty="0"/>
              <a:t>Those with fossil fuels usually also have </a:t>
            </a:r>
            <a:r>
              <a:rPr lang="en-GB" sz="4400" b="1" dirty="0">
                <a:solidFill>
                  <a:srgbClr val="37ABAB"/>
                </a:solidFill>
              </a:rPr>
              <a:t>sun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/>
          <p:nvPr/>
        </p:nvGraphicFramePr>
        <p:xfrm>
          <a:off x="6383791" y="1381467"/>
          <a:ext cx="4595412" cy="5098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/>
        </p:nvGraphicFramePr>
        <p:xfrm>
          <a:off x="1570038" y="1290753"/>
          <a:ext cx="4572000" cy="5098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83949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051C1-8028-4EDC-AD08-A7355317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967" y="286146"/>
            <a:ext cx="6845968" cy="799307"/>
          </a:xfrm>
        </p:spPr>
        <p:txBody>
          <a:bodyPr>
            <a:normAutofit/>
          </a:bodyPr>
          <a:lstStyle/>
          <a:p>
            <a:r>
              <a:rPr lang="en-GB" sz="4000" b="1"/>
              <a:t>Who has the wind?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F06A1-997D-4243-B0BA-A528FA4AE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27241" r="9236" b="23343"/>
          <a:stretch/>
        </p:blipFill>
        <p:spPr>
          <a:xfrm>
            <a:off x="1317524" y="1461887"/>
            <a:ext cx="1018916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14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2209800" y="1322392"/>
            <a:ext cx="7772400" cy="1470025"/>
          </a:xfrm>
        </p:spPr>
        <p:txBody>
          <a:bodyPr anchor="t">
            <a:noAutofit/>
          </a:bodyPr>
          <a:lstStyle/>
          <a:p>
            <a:pPr>
              <a:lnSpc>
                <a:spcPts val="8000"/>
              </a:lnSpc>
            </a:pPr>
            <a:br>
              <a:rPr lang="en-GB" sz="8000">
                <a:solidFill>
                  <a:schemeClr val="accent1"/>
                </a:solidFill>
                <a:cs typeface="Arabic Typesetting" pitchFamily="66" charset="-78"/>
              </a:rPr>
            </a:br>
            <a:endParaRPr lang="en-GB" sz="8000">
              <a:solidFill>
                <a:schemeClr val="accent1"/>
              </a:solidFill>
              <a:cs typeface="Arabic Typesetting" pitchFamily="66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68663" y="2057404"/>
            <a:ext cx="9104963" cy="1446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latinLnBrk="1" hangingPunct="0"/>
            <a:r>
              <a:rPr lang="en-GB" sz="8800" b="1" dirty="0">
                <a:solidFill>
                  <a:srgbClr val="37ABAB"/>
                </a:solidFill>
                <a:latin typeface="Agency FB" panose="020B0503020202020204" pitchFamily="34" charset="0"/>
                <a:sym typeface="Calibri"/>
              </a:rPr>
              <a:t>Some Carbon Numbers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F2256CE6-E76E-FE55-5F02-5EBE36B545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8578" r="10016" b="34627"/>
          <a:stretch/>
        </p:blipFill>
        <p:spPr>
          <a:xfrm>
            <a:off x="135996" y="183216"/>
            <a:ext cx="2211355" cy="911341"/>
          </a:xfrm>
          <a:prstGeom prst="rect">
            <a:avLst/>
          </a:prstGeom>
        </p:spPr>
      </p:pic>
      <p:pic>
        <p:nvPicPr>
          <p:cNvPr id="9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B553C81-6A62-304E-8ADA-E9CAF073F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172" y="3803390"/>
            <a:ext cx="1274165" cy="19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9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A4FAA-AF0A-F046-FEA8-7A805AF41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417" y="2902415"/>
            <a:ext cx="4730451" cy="35935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3200" dirty="0"/>
              <a:t>All carbon </a:t>
            </a:r>
            <a:r>
              <a:rPr lang="en-GB" sz="3200" dirty="0" err="1"/>
              <a:t>footprinting</a:t>
            </a:r>
            <a:r>
              <a:rPr lang="en-GB" sz="3200" dirty="0"/>
              <a:t> is crude, but a rough estimate is better than nothing.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It’s important to understand the uncertainty. Treat carbon footprints with caution.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4E177B6-4271-495F-2CA1-A9947763A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/>
          <a:srcRect t="628" b="2710"/>
          <a:stretch/>
        </p:blipFill>
        <p:spPr bwMode="auto">
          <a:xfrm>
            <a:off x="5913122" y="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CF7566-5E50-3BA6-3887-6642CBB24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417" y="1190281"/>
            <a:ext cx="10311166" cy="1637730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bg1"/>
                </a:solidFill>
                <a:highlight>
                  <a:srgbClr val="37ABAB"/>
                </a:highlight>
              </a:rPr>
              <a:t>Carbon </a:t>
            </a:r>
            <a:r>
              <a:rPr lang="en-GB" sz="4400" b="1" dirty="0" err="1">
                <a:solidFill>
                  <a:schemeClr val="bg1"/>
                </a:solidFill>
                <a:highlight>
                  <a:srgbClr val="37ABAB"/>
                </a:highlight>
              </a:rPr>
              <a:t>footprinting</a:t>
            </a:r>
            <a:r>
              <a:rPr lang="en-GB" sz="4400" b="1" dirty="0">
                <a:solidFill>
                  <a:schemeClr val="bg1"/>
                </a:solidFill>
                <a:highlight>
                  <a:srgbClr val="37ABAB"/>
                </a:highlight>
              </a:rPr>
              <a:t> is like early map making…</a:t>
            </a:r>
          </a:p>
        </p:txBody>
      </p:sp>
    </p:spTree>
    <p:extLst>
      <p:ext uri="{BB962C8B-B14F-4D97-AF65-F5344CB8AC3E}">
        <p14:creationId xmlns:p14="http://schemas.microsoft.com/office/powerpoint/2010/main" val="4122297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9537" y="3499661"/>
            <a:ext cx="18155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0g CO</a:t>
            </a:r>
            <a:r>
              <a:rPr lang="en-GB" sz="2100" b="1" baseline="-25000" dirty="0">
                <a:latin typeface="Agency FB" panose="020B0503020202020204" pitchFamily="34" charset="0"/>
                <a:ea typeface="Rockwell" charset="0"/>
                <a:cs typeface="Rockwell" charset="0"/>
              </a:rPr>
              <a:t>2</a:t>
            </a:r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e </a:t>
            </a:r>
            <a:r>
              <a:rPr lang="en-GB" sz="2100" dirty="0">
                <a:latin typeface="Agency FB" panose="020B0503020202020204" pitchFamily="34" charset="0"/>
                <a:ea typeface="Rockwell" charset="0"/>
                <a:cs typeface="Rockwell" charset="0"/>
              </a:rPr>
              <a:t>letting them drip</a:t>
            </a:r>
          </a:p>
        </p:txBody>
      </p:sp>
      <p:sp>
        <p:nvSpPr>
          <p:cNvPr id="6" name="Rectangle 5"/>
          <p:cNvSpPr/>
          <p:nvPr/>
        </p:nvSpPr>
        <p:spPr>
          <a:xfrm>
            <a:off x="8944031" y="632475"/>
            <a:ext cx="18900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10g CO</a:t>
            </a:r>
            <a:r>
              <a:rPr lang="en-GB" sz="2100" b="1" baseline="-25000" dirty="0">
                <a:latin typeface="Agency FB" panose="020B0503020202020204" pitchFamily="34" charset="0"/>
                <a:ea typeface="Rockwell" charset="0"/>
                <a:cs typeface="Rockwell" charset="0"/>
              </a:rPr>
              <a:t>2</a:t>
            </a:r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e </a:t>
            </a:r>
            <a:r>
              <a:rPr lang="en-GB" sz="2100" dirty="0">
                <a:latin typeface="Agency FB" panose="020B0503020202020204" pitchFamily="34" charset="0"/>
                <a:ea typeface="Rockwell" charset="0"/>
                <a:cs typeface="Rockwell" charset="0"/>
              </a:rPr>
              <a:t>one paper towel</a:t>
            </a:r>
          </a:p>
        </p:txBody>
      </p:sp>
      <p:sp>
        <p:nvSpPr>
          <p:cNvPr id="7" name="Rectangle 6"/>
          <p:cNvSpPr/>
          <p:nvPr/>
        </p:nvSpPr>
        <p:spPr>
          <a:xfrm>
            <a:off x="2464179" y="3499660"/>
            <a:ext cx="230991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2g CO</a:t>
            </a:r>
            <a:r>
              <a:rPr lang="en-GB" sz="2100" b="1" baseline="-25000" dirty="0">
                <a:latin typeface="Agency FB" panose="020B0503020202020204" pitchFamily="34" charset="0"/>
                <a:ea typeface="Rockwell" charset="0"/>
                <a:cs typeface="Rockwell" charset="0"/>
              </a:rPr>
              <a:t>2</a:t>
            </a:r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e </a:t>
            </a:r>
            <a:r>
              <a:rPr lang="en-GB" sz="2100" dirty="0">
                <a:latin typeface="Agency FB" panose="020B0503020202020204" pitchFamily="34" charset="0"/>
                <a:ea typeface="Rockwell" charset="0"/>
                <a:cs typeface="Rockwell" charset="0"/>
              </a:rPr>
              <a:t>Dyson </a:t>
            </a:r>
            <a:r>
              <a:rPr lang="en-GB" sz="2100" dirty="0" err="1">
                <a:latin typeface="Agency FB" panose="020B0503020202020204" pitchFamily="34" charset="0"/>
                <a:ea typeface="Rockwell" charset="0"/>
                <a:cs typeface="Rockwell" charset="0"/>
              </a:rPr>
              <a:t>Airblade</a:t>
            </a:r>
            <a:endParaRPr lang="en-GB" sz="2100" dirty="0">
              <a:latin typeface="Agency FB" panose="020B0503020202020204" pitchFamily="34" charset="0"/>
              <a:ea typeface="Rockwell" charset="0"/>
              <a:cs typeface="Rockwel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55592" y="3499660"/>
            <a:ext cx="2436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11g CO</a:t>
            </a:r>
            <a:r>
              <a:rPr lang="en-GB" sz="2100" b="1" baseline="-25000" dirty="0">
                <a:latin typeface="Agency FB" panose="020B0503020202020204" pitchFamily="34" charset="0"/>
                <a:ea typeface="Rockwell" charset="0"/>
                <a:cs typeface="Rockwell" charset="0"/>
              </a:rPr>
              <a:t>2</a:t>
            </a:r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e </a:t>
            </a:r>
            <a:r>
              <a:rPr lang="en-GB" sz="2100" dirty="0">
                <a:latin typeface="Agency FB" panose="020B0503020202020204" pitchFamily="34" charset="0"/>
                <a:ea typeface="Rockwell" charset="0"/>
                <a:cs typeface="Rockwell" charset="0"/>
              </a:rPr>
              <a:t>standard electric dryer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3379" y="2596210"/>
            <a:ext cx="10206676" cy="234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004347" y="2770701"/>
            <a:ext cx="0" cy="5668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0973796" y="2770701"/>
            <a:ext cx="0" cy="5668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075350" y="2770701"/>
            <a:ext cx="0" cy="5668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0041759" y="1777787"/>
            <a:ext cx="5444" cy="7256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8" descr="A picture containing indoor, object, cup, coffee&#10;&#10;Description automatically generated">
            <a:extLst>
              <a:ext uri="{FF2B5EF4-FFF2-40B4-BE49-F238E27FC236}">
                <a16:creationId xmlns:a16="http://schemas.microsoft.com/office/drawing/2014/main" id="{5A5E7C39-A7B6-4148-A337-A6DA9D9F3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458" y="3168623"/>
            <a:ext cx="2977196" cy="1984797"/>
          </a:xfrm>
          <a:prstGeom prst="rect">
            <a:avLst/>
          </a:prstGeom>
        </p:spPr>
      </p:pic>
      <p:pic>
        <p:nvPicPr>
          <p:cNvPr id="20" name="Picture 20" descr="A picture containing sitting, indoor, small, table&#10;&#10;Description automatically generated">
            <a:extLst>
              <a:ext uri="{FF2B5EF4-FFF2-40B4-BE49-F238E27FC236}">
                <a16:creationId xmlns:a16="http://schemas.microsoft.com/office/drawing/2014/main" id="{7ECF078E-9390-4995-8EDA-7D2D0D900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635" y="3732054"/>
            <a:ext cx="2422909" cy="323054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1EA689C-0379-C99C-FC7A-AB2519E7B669}"/>
              </a:ext>
            </a:extLst>
          </p:cNvPr>
          <p:cNvSpPr txBox="1">
            <a:spLocks/>
          </p:cNvSpPr>
          <p:nvPr/>
        </p:nvSpPr>
        <p:spPr>
          <a:xfrm>
            <a:off x="2621062" y="326571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tx1"/>
                </a:solidFill>
                <a:latin typeface="Agency FB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GB"/>
              <a:t>Drying your hands</a:t>
            </a:r>
          </a:p>
        </p:txBody>
      </p:sp>
    </p:spTree>
    <p:extLst>
      <p:ext uri="{BB962C8B-B14F-4D97-AF65-F5344CB8AC3E}">
        <p14:creationId xmlns:p14="http://schemas.microsoft.com/office/powerpoint/2010/main" val="1730246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9245" y="3538619"/>
            <a:ext cx="26620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4.5 tonnes CO</a:t>
            </a:r>
            <a:r>
              <a:rPr lang="en-GB" sz="2100" b="1" baseline="-25000" dirty="0">
                <a:latin typeface="Agency FB" panose="020B0503020202020204" pitchFamily="34" charset="0"/>
                <a:ea typeface="Rockwell" charset="0"/>
                <a:cs typeface="Rockwell" charset="0"/>
              </a:rPr>
              <a:t>2</a:t>
            </a:r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e </a:t>
            </a:r>
            <a:r>
              <a:rPr lang="en-GB" sz="2100" dirty="0">
                <a:latin typeface="Agency FB" panose="020B0503020202020204" pitchFamily="34" charset="0"/>
                <a:ea typeface="Rockwell" charset="0"/>
                <a:cs typeface="Rockwell" charset="0"/>
              </a:rPr>
              <a:t>premium economy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8213" y="3205895"/>
            <a:ext cx="1991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3.5 tonnes CO</a:t>
            </a:r>
            <a:r>
              <a:rPr lang="en-GB" sz="2100" b="1" baseline="-25000" dirty="0">
                <a:latin typeface="Agency FB" panose="020B0503020202020204" pitchFamily="34" charset="0"/>
                <a:ea typeface="Rockwell" charset="0"/>
                <a:cs typeface="Rockwell" charset="0"/>
              </a:rPr>
              <a:t>2</a:t>
            </a:r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e </a:t>
            </a:r>
            <a:r>
              <a:rPr lang="en-GB" sz="2100" dirty="0">
                <a:latin typeface="Agency FB" panose="020B0503020202020204" pitchFamily="34" charset="0"/>
                <a:ea typeface="Rockwell" charset="0"/>
                <a:cs typeface="Rockwell" charset="0"/>
              </a:rPr>
              <a:t>economy class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400732" y="3538619"/>
            <a:ext cx="2102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10 tonnes CO</a:t>
            </a:r>
            <a:r>
              <a:rPr lang="en-GB" sz="2100" b="1" baseline="-25000" dirty="0">
                <a:latin typeface="Agency FB" panose="020B0503020202020204" pitchFamily="34" charset="0"/>
                <a:ea typeface="Rockwell" charset="0"/>
                <a:cs typeface="Rockwell" charset="0"/>
              </a:rPr>
              <a:t>2</a:t>
            </a:r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e </a:t>
            </a:r>
            <a:r>
              <a:rPr lang="en-GB" sz="2100" dirty="0">
                <a:latin typeface="Agency FB" panose="020B0503020202020204" pitchFamily="34" charset="0"/>
                <a:ea typeface="Rockwell" charset="0"/>
                <a:cs typeface="Rockwell" charset="0"/>
              </a:rPr>
              <a:t>business class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878953" y="3205894"/>
            <a:ext cx="21267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13.9 tonnes CO</a:t>
            </a:r>
            <a:r>
              <a:rPr lang="en-GB" sz="2100" b="1" baseline="-25000" dirty="0">
                <a:latin typeface="Agency FB" panose="020B0503020202020204" pitchFamily="34" charset="0"/>
                <a:ea typeface="Rockwell" charset="0"/>
                <a:cs typeface="Rockwell" charset="0"/>
              </a:rPr>
              <a:t>2</a:t>
            </a:r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e </a:t>
            </a:r>
            <a:r>
              <a:rPr lang="en-GB" sz="2100" dirty="0">
                <a:latin typeface="Agency FB" panose="020B0503020202020204" pitchFamily="34" charset="0"/>
                <a:ea typeface="Rockwell" charset="0"/>
                <a:cs typeface="Rockwell" charset="0"/>
              </a:rPr>
              <a:t>first class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35649" y="2261645"/>
            <a:ext cx="10206676" cy="234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55327" y="690976"/>
            <a:ext cx="6186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London to Hong Kong return ticket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504762" y="2462092"/>
            <a:ext cx="0" cy="5668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780896" y="2462092"/>
            <a:ext cx="0" cy="8899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8269322" y="2490684"/>
            <a:ext cx="0" cy="8899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0695033" y="2462092"/>
            <a:ext cx="0" cy="5668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59339" y="2462092"/>
            <a:ext cx="0" cy="5668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53786" y="3109699"/>
            <a:ext cx="80502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0 CO</a:t>
            </a:r>
            <a:r>
              <a:rPr lang="en-GB" sz="2100" b="1" baseline="-25000" dirty="0">
                <a:latin typeface="Agency FB" panose="020B0503020202020204" pitchFamily="34" charset="0"/>
                <a:ea typeface="Rockwell" charset="0"/>
                <a:cs typeface="Rockwell" charset="0"/>
              </a:rPr>
              <a:t>2</a:t>
            </a:r>
            <a:r>
              <a:rPr lang="en-GB" sz="21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e</a:t>
            </a:r>
            <a:endParaRPr lang="en-GB" sz="2100" dirty="0">
              <a:latin typeface="Agency FB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678B8D-C904-4468-B7F3-BFC09D842B05}"/>
              </a:ext>
            </a:extLst>
          </p:cNvPr>
          <p:cNvSpPr txBox="1"/>
          <p:nvPr/>
        </p:nvSpPr>
        <p:spPr>
          <a:xfrm>
            <a:off x="1452769" y="6234257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latin typeface="Agency FB" panose="020B0503020202020204" pitchFamily="34" charset="0"/>
              </a:rPr>
              <a:t>Photo by </a:t>
            </a:r>
            <a:r>
              <a:rPr lang="en-US" sz="900" dirty="0">
                <a:latin typeface="Agency FB" panose="020B0503020202020204" pitchFamily="34" charset="0"/>
                <a:hlinkClick r:id="rId2"/>
              </a:rPr>
              <a:t>G-R </a:t>
            </a:r>
            <a:r>
              <a:rPr lang="en-US" sz="900" dirty="0" err="1">
                <a:latin typeface="Agency FB" panose="020B0503020202020204" pitchFamily="34" charset="0"/>
                <a:hlinkClick r:id="rId2"/>
              </a:rPr>
              <a:t>Mottez</a:t>
            </a:r>
            <a:r>
              <a:rPr lang="en-US" sz="900" dirty="0">
                <a:latin typeface="Agency FB" panose="020B0503020202020204" pitchFamily="34" charset="0"/>
              </a:rPr>
              <a:t> on </a:t>
            </a:r>
            <a:r>
              <a:rPr lang="en-US" sz="900" dirty="0" err="1">
                <a:latin typeface="Agency FB" panose="020B0503020202020204" pitchFamily="34" charset="0"/>
                <a:hlinkClick r:id="rId3"/>
              </a:rPr>
              <a:t>Unsplash</a:t>
            </a:r>
            <a:endParaRPr lang="en-US" sz="900" dirty="0">
              <a:latin typeface="Agency FB" panose="020B0503020202020204" pitchFamily="34" charset="0"/>
            </a:endParaRPr>
          </a:p>
        </p:txBody>
      </p:sp>
      <p:pic>
        <p:nvPicPr>
          <p:cNvPr id="6" name="Picture 6" descr="A large passenger jet flying through a cloudy blue sky&#10;&#10;Description automatically generated">
            <a:extLst>
              <a:ext uri="{FF2B5EF4-FFF2-40B4-BE49-F238E27FC236}">
                <a16:creationId xmlns:a16="http://schemas.microsoft.com/office/drawing/2014/main" id="{BE24A65A-534D-4C4B-9A1F-CB3E135374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900" r="-313" b="10460"/>
          <a:stretch/>
        </p:blipFill>
        <p:spPr>
          <a:xfrm>
            <a:off x="942934" y="4605588"/>
            <a:ext cx="3461204" cy="1882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96C262-4057-4F26-9434-DE089A497AAB}"/>
              </a:ext>
            </a:extLst>
          </p:cNvPr>
          <p:cNvSpPr txBox="1"/>
          <p:nvPr/>
        </p:nvSpPr>
        <p:spPr>
          <a:xfrm>
            <a:off x="7913199" y="6273986"/>
            <a:ext cx="3029126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latin typeface="Agency FB" panose="020B0503020202020204" pitchFamily="34" charset="0"/>
              </a:rPr>
              <a:t>Photo by </a:t>
            </a:r>
            <a:r>
              <a:rPr lang="en-US" sz="900" dirty="0">
                <a:latin typeface="Agency FB" panose="020B0503020202020204" pitchFamily="34" charset="0"/>
                <a:hlinkClick r:id="rId5"/>
              </a:rPr>
              <a:t>Markus Winkler</a:t>
            </a:r>
            <a:r>
              <a:rPr lang="en-US" sz="900" dirty="0">
                <a:latin typeface="Agency FB" panose="020B0503020202020204" pitchFamily="34" charset="0"/>
              </a:rPr>
              <a:t> on </a:t>
            </a:r>
            <a:r>
              <a:rPr lang="en-US" sz="900" dirty="0" err="1">
                <a:latin typeface="Agency FB" panose="020B0503020202020204" pitchFamily="34" charset="0"/>
                <a:hlinkClick r:id="rId6"/>
              </a:rPr>
              <a:t>Unsplash</a:t>
            </a:r>
            <a:endParaRPr lang="en-US" sz="900" dirty="0">
              <a:latin typeface="Agency FB" panose="020B0503020202020204" pitchFamily="34" charset="0"/>
            </a:endParaRPr>
          </a:p>
        </p:txBody>
      </p:sp>
      <p:pic>
        <p:nvPicPr>
          <p:cNvPr id="14" name="Picture 20" descr="A large passenger jet sitting on top of a runway&#10;&#10;Description automatically generated">
            <a:extLst>
              <a:ext uri="{FF2B5EF4-FFF2-40B4-BE49-F238E27FC236}">
                <a16:creationId xmlns:a16="http://schemas.microsoft.com/office/drawing/2014/main" id="{2E163C60-D0AC-4530-8D82-13F397A1B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8801" y="4537296"/>
            <a:ext cx="3029126" cy="201941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B04BB3F-EADC-18C4-77B3-CECA1FB149F4}"/>
              </a:ext>
            </a:extLst>
          </p:cNvPr>
          <p:cNvSpPr txBox="1">
            <a:spLocks/>
          </p:cNvSpPr>
          <p:nvPr/>
        </p:nvSpPr>
        <p:spPr>
          <a:xfrm>
            <a:off x="2621062" y="326571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tx1"/>
                </a:solidFill>
                <a:latin typeface="Agency FB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GB"/>
              <a:t>Flying</a:t>
            </a:r>
          </a:p>
        </p:txBody>
      </p:sp>
    </p:spTree>
    <p:extLst>
      <p:ext uri="{BB962C8B-B14F-4D97-AF65-F5344CB8AC3E}">
        <p14:creationId xmlns:p14="http://schemas.microsoft.com/office/powerpoint/2010/main" val="4040004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0236" y="1398901"/>
            <a:ext cx="4778774" cy="6864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4.1kg CO</a:t>
            </a:r>
            <a:r>
              <a:rPr lang="en-GB" sz="2400" b="1" baseline="-25000" dirty="0">
                <a:latin typeface="Agency FB" panose="020B0503020202020204" pitchFamily="34" charset="0"/>
                <a:ea typeface="Rockwell" charset="0"/>
                <a:cs typeface="Rockwell" charset="0"/>
              </a:rPr>
              <a:t>2</a:t>
            </a: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e </a:t>
            </a:r>
            <a:r>
              <a:rPr lang="en-GB" sz="2400" dirty="0">
                <a:latin typeface="Agency FB" panose="020B0503020202020204" pitchFamily="34" charset="0"/>
                <a:ea typeface="Rockwell" charset="0"/>
                <a:cs typeface="Rockwell" charset="0"/>
              </a:rPr>
              <a:t>electric bike</a:t>
            </a:r>
            <a:endParaRPr lang="en-GB" sz="2400" b="1" dirty="0">
              <a:latin typeface="Agency FB" panose="020B0503020202020204" pitchFamily="34" charset="0"/>
              <a:ea typeface="Rockwell" charset="0"/>
              <a:cs typeface="Rockwell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30kg</a:t>
            </a:r>
            <a:r>
              <a:rPr lang="en-GB" sz="2400" dirty="0">
                <a:latin typeface="Agency FB" panose="020B0503020202020204" pitchFamily="34" charset="0"/>
                <a:ea typeface="Rockwell" charset="0"/>
                <a:cs typeface="Rockwell" charset="0"/>
              </a:rPr>
              <a:t> </a:t>
            </a: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CO</a:t>
            </a:r>
            <a:r>
              <a:rPr lang="en-GB" sz="2400" b="1" baseline="-25000" dirty="0">
                <a:latin typeface="Agency FB" panose="020B0503020202020204" pitchFamily="34" charset="0"/>
                <a:ea typeface="Rockwell" charset="0"/>
                <a:cs typeface="Rockwell" charset="0"/>
              </a:rPr>
              <a:t>2</a:t>
            </a: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e</a:t>
            </a:r>
            <a:r>
              <a:rPr lang="en-GB" sz="2400" dirty="0">
                <a:latin typeface="Agency FB" panose="020B0503020202020204" pitchFamily="34" charset="0"/>
                <a:ea typeface="Rockwell" charset="0"/>
                <a:cs typeface="Rockwell" charset="0"/>
              </a:rPr>
              <a:t> bike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40kg</a:t>
            </a:r>
            <a:r>
              <a:rPr lang="en-GB" sz="2400" dirty="0">
                <a:latin typeface="Agency FB" panose="020B0503020202020204" pitchFamily="34" charset="0"/>
                <a:ea typeface="Rockwell" charset="0"/>
                <a:cs typeface="Rockwell" charset="0"/>
              </a:rPr>
              <a:t> </a:t>
            </a: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CO</a:t>
            </a:r>
            <a:r>
              <a:rPr lang="en-GB" sz="2400" b="1" baseline="-25000" dirty="0">
                <a:latin typeface="Agency FB" panose="020B0503020202020204" pitchFamily="34" charset="0"/>
                <a:ea typeface="Rockwell" charset="0"/>
                <a:cs typeface="Rockwell" charset="0"/>
              </a:rPr>
              <a:t>2</a:t>
            </a: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e</a:t>
            </a:r>
            <a:r>
              <a:rPr lang="en-GB" sz="2400" dirty="0">
                <a:latin typeface="Agency FB" panose="020B0503020202020204" pitchFamily="34" charset="0"/>
                <a:ea typeface="Rockwell" charset="0"/>
                <a:cs typeface="Rockwell" charset="0"/>
              </a:rPr>
              <a:t> coach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64kg</a:t>
            </a:r>
            <a:r>
              <a:rPr lang="en-GB" sz="2400" dirty="0">
                <a:latin typeface="Agency FB" panose="020B0503020202020204" pitchFamily="34" charset="0"/>
                <a:ea typeface="Rockwell" charset="0"/>
                <a:cs typeface="Rockwell" charset="0"/>
              </a:rPr>
              <a:t> </a:t>
            </a: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CO</a:t>
            </a:r>
            <a:r>
              <a:rPr lang="en-GB" sz="2400" b="1" baseline="-25000" dirty="0">
                <a:latin typeface="Agency FB" panose="020B0503020202020204" pitchFamily="34" charset="0"/>
                <a:ea typeface="Rockwell" charset="0"/>
                <a:cs typeface="Rockwell" charset="0"/>
              </a:rPr>
              <a:t>2</a:t>
            </a: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e</a:t>
            </a:r>
            <a:r>
              <a:rPr lang="en-GB" sz="2400" dirty="0">
                <a:latin typeface="Agency FB" panose="020B0503020202020204" pitchFamily="34" charset="0"/>
                <a:ea typeface="Rockwell" charset="0"/>
                <a:cs typeface="Rockwell" charset="0"/>
              </a:rPr>
              <a:t> train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148kg</a:t>
            </a:r>
            <a:r>
              <a:rPr lang="en-GB" sz="2400" dirty="0">
                <a:latin typeface="Agency FB" panose="020B0503020202020204" pitchFamily="34" charset="0"/>
                <a:ea typeface="Rockwell" charset="0"/>
                <a:cs typeface="Rockwell" charset="0"/>
              </a:rPr>
              <a:t> </a:t>
            </a: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CO</a:t>
            </a:r>
            <a:r>
              <a:rPr lang="en-GB" sz="2400" b="1" baseline="-25000" dirty="0">
                <a:latin typeface="Agency FB" panose="020B0503020202020204" pitchFamily="34" charset="0"/>
                <a:ea typeface="Rockwell" charset="0"/>
                <a:cs typeface="Rockwell" charset="0"/>
              </a:rPr>
              <a:t>2</a:t>
            </a: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e</a:t>
            </a:r>
            <a:r>
              <a:rPr lang="en-GB" sz="2400" dirty="0">
                <a:latin typeface="Agency FB" panose="020B0503020202020204" pitchFamily="34" charset="0"/>
                <a:ea typeface="Rockwell" charset="0"/>
                <a:cs typeface="Rockwell" charset="0"/>
              </a:rPr>
              <a:t> small electric car (driver only)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237kg</a:t>
            </a:r>
            <a:r>
              <a:rPr lang="en-GB" sz="2400" dirty="0">
                <a:latin typeface="Agency FB" panose="020B0503020202020204" pitchFamily="34" charset="0"/>
                <a:ea typeface="Rockwell" charset="0"/>
                <a:cs typeface="Rockwell" charset="0"/>
              </a:rPr>
              <a:t> </a:t>
            </a: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CO</a:t>
            </a:r>
            <a:r>
              <a:rPr lang="en-GB" sz="2400" b="1" baseline="-25000" dirty="0">
                <a:latin typeface="Agency FB" panose="020B0503020202020204" pitchFamily="34" charset="0"/>
                <a:ea typeface="Rockwell" charset="0"/>
                <a:cs typeface="Rockwell" charset="0"/>
              </a:rPr>
              <a:t>2</a:t>
            </a: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e</a:t>
            </a:r>
            <a:r>
              <a:rPr lang="en-GB" sz="2400" dirty="0">
                <a:latin typeface="Agency FB" panose="020B0503020202020204" pitchFamily="34" charset="0"/>
                <a:ea typeface="Rockwell" charset="0"/>
                <a:cs typeface="Rockwell" charset="0"/>
              </a:rPr>
              <a:t> small efficient petrol car (driver only)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368kg</a:t>
            </a:r>
            <a:r>
              <a:rPr lang="en-GB" sz="2400" dirty="0">
                <a:latin typeface="Agency FB" panose="020B0503020202020204" pitchFamily="34" charset="0"/>
                <a:ea typeface="Rockwell" charset="0"/>
                <a:cs typeface="Rockwell" charset="0"/>
              </a:rPr>
              <a:t> </a:t>
            </a: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CO</a:t>
            </a:r>
            <a:r>
              <a:rPr lang="en-GB" sz="2400" b="1" baseline="-25000" dirty="0">
                <a:latin typeface="Agency FB" panose="020B0503020202020204" pitchFamily="34" charset="0"/>
                <a:ea typeface="Rockwell" charset="0"/>
                <a:cs typeface="Rockwell" charset="0"/>
              </a:rPr>
              <a:t>2</a:t>
            </a: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e</a:t>
            </a:r>
            <a:r>
              <a:rPr lang="en-GB" sz="2400" dirty="0">
                <a:latin typeface="Agency FB" panose="020B0503020202020204" pitchFamily="34" charset="0"/>
                <a:ea typeface="Rockwell" charset="0"/>
                <a:cs typeface="Rockwell" charset="0"/>
              </a:rPr>
              <a:t> plane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1.02 tonnes</a:t>
            </a:r>
            <a:r>
              <a:rPr lang="en-GB" sz="2400" dirty="0">
                <a:latin typeface="Agency FB" panose="020B0503020202020204" pitchFamily="34" charset="0"/>
                <a:ea typeface="Rockwell" charset="0"/>
                <a:cs typeface="Rockwell" charset="0"/>
              </a:rPr>
              <a:t> </a:t>
            </a: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CO</a:t>
            </a:r>
            <a:r>
              <a:rPr lang="en-GB" sz="2400" b="1" baseline="-25000" dirty="0">
                <a:latin typeface="Agency FB" panose="020B0503020202020204" pitchFamily="34" charset="0"/>
                <a:ea typeface="Rockwell" charset="0"/>
                <a:cs typeface="Rockwell" charset="0"/>
              </a:rPr>
              <a:t>2</a:t>
            </a:r>
            <a:r>
              <a:rPr lang="en-GB" sz="2400" b="1" dirty="0">
                <a:latin typeface="Agency FB" panose="020B0503020202020204" pitchFamily="34" charset="0"/>
                <a:ea typeface="Rockwell" charset="0"/>
                <a:cs typeface="Rockwell" charset="0"/>
              </a:rPr>
              <a:t>e</a:t>
            </a:r>
            <a:r>
              <a:rPr lang="en-GB" sz="2400" dirty="0">
                <a:latin typeface="Agency FB" panose="020B0503020202020204" pitchFamily="34" charset="0"/>
                <a:ea typeface="Rockwell" charset="0"/>
                <a:cs typeface="Rockwell" charset="0"/>
              </a:rPr>
              <a:t> large SUV (driver only)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Agency FB" panose="020B0503020202020204" pitchFamily="34" charset="0"/>
              <a:ea typeface="Rockwell" charset="0"/>
              <a:cs typeface="Rockwell" charset="0"/>
            </a:endParaRPr>
          </a:p>
          <a:p>
            <a:pPr>
              <a:lnSpc>
                <a:spcPct val="150000"/>
              </a:lnSpc>
            </a:pPr>
            <a:endParaRPr lang="en-GB" sz="2000" dirty="0">
              <a:latin typeface="Agency FB" panose="020B0503020202020204" pitchFamily="34" charset="0"/>
              <a:ea typeface="Rockwell" charset="0"/>
              <a:cs typeface="Rockwell" charset="0"/>
            </a:endParaRPr>
          </a:p>
          <a:p>
            <a:pPr>
              <a:lnSpc>
                <a:spcPct val="150000"/>
              </a:lnSpc>
            </a:pPr>
            <a:endParaRPr lang="en-GB" sz="2000" dirty="0">
              <a:latin typeface="Agency FB" panose="020B0503020202020204" pitchFamily="34" charset="0"/>
              <a:ea typeface="Rockwell" charset="0"/>
              <a:cs typeface="Rockwell" charset="0"/>
            </a:endParaRPr>
          </a:p>
          <a:p>
            <a:pPr>
              <a:lnSpc>
                <a:spcPct val="150000"/>
              </a:lnSpc>
            </a:pPr>
            <a:endParaRPr lang="en-GB" sz="2000" dirty="0">
              <a:latin typeface="Agency FB" panose="020B0503020202020204" pitchFamily="34" charset="0"/>
              <a:ea typeface="Rockwell" charset="0"/>
              <a:cs typeface="Rockwell" charset="0"/>
            </a:endParaRPr>
          </a:p>
        </p:txBody>
      </p:sp>
      <p:pic>
        <p:nvPicPr>
          <p:cNvPr id="9" name="Picture 9" descr="Plane on tarmac">
            <a:extLst>
              <a:ext uri="{FF2B5EF4-FFF2-40B4-BE49-F238E27FC236}">
                <a16:creationId xmlns:a16="http://schemas.microsoft.com/office/drawing/2014/main" id="{9548CAEC-42C6-47B7-853E-F272A3C4F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425" y="4547426"/>
            <a:ext cx="2743199" cy="1828353"/>
          </a:xfrm>
          <a:prstGeom prst="rect">
            <a:avLst/>
          </a:prstGeom>
        </p:spPr>
      </p:pic>
      <p:pic>
        <p:nvPicPr>
          <p:cNvPr id="6" name="Picture 7" descr="A bicycle parked in front of a brick building&#10;&#10;Description automatically generated">
            <a:extLst>
              <a:ext uri="{FF2B5EF4-FFF2-40B4-BE49-F238E27FC236}">
                <a16:creationId xmlns:a16="http://schemas.microsoft.com/office/drawing/2014/main" id="{5E08122F-E229-46AE-9A29-B273133CB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934" y="1123780"/>
            <a:ext cx="2743200" cy="1828514"/>
          </a:xfrm>
          <a:prstGeom prst="rect">
            <a:avLst/>
          </a:prstGeom>
        </p:spPr>
      </p:pic>
      <p:pic>
        <p:nvPicPr>
          <p:cNvPr id="11" name="Picture 11" descr="A group of people waiting at a train station&#10;&#10;Description automatically generated">
            <a:extLst>
              <a:ext uri="{FF2B5EF4-FFF2-40B4-BE49-F238E27FC236}">
                <a16:creationId xmlns:a16="http://schemas.microsoft.com/office/drawing/2014/main" id="{735FE3FA-DE64-4313-9CA7-C7B8232D1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713" y="2435563"/>
            <a:ext cx="2743200" cy="2057400"/>
          </a:xfrm>
          <a:prstGeom prst="rect">
            <a:avLst/>
          </a:prstGeom>
        </p:spPr>
      </p:pic>
      <p:pic>
        <p:nvPicPr>
          <p:cNvPr id="13" name="Picture 13" descr="A close up of a car&#10;&#10;Description automatically generated">
            <a:extLst>
              <a:ext uri="{FF2B5EF4-FFF2-40B4-BE49-F238E27FC236}">
                <a16:creationId xmlns:a16="http://schemas.microsoft.com/office/drawing/2014/main" id="{CE37E15E-C7A4-4B06-BCED-B5DB0050F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226" y="2814588"/>
            <a:ext cx="2743200" cy="18251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D89330-9857-41C3-84E0-24871752B300}"/>
              </a:ext>
            </a:extLst>
          </p:cNvPr>
          <p:cNvSpPr txBox="1"/>
          <p:nvPr/>
        </p:nvSpPr>
        <p:spPr>
          <a:xfrm>
            <a:off x="9845920" y="4455093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>
                <a:latin typeface="Agency FB" panose="020B0503020202020204" pitchFamily="34" charset="0"/>
              </a:rPr>
              <a:t>Photo by </a:t>
            </a:r>
            <a:r>
              <a:rPr lang="en-US" sz="500">
                <a:latin typeface="Agency FB" panose="020B0503020202020204" pitchFamily="34" charset="0"/>
              </a:rPr>
              <a:t>CHUTTERSNAP</a:t>
            </a:r>
            <a:r>
              <a:rPr lang="en-US" sz="600">
                <a:latin typeface="Agency FB" panose="020B0503020202020204" pitchFamily="34" charset="0"/>
              </a:rPr>
              <a:t> on </a:t>
            </a:r>
            <a:r>
              <a:rPr lang="en-US" sz="600" err="1">
                <a:latin typeface="Agency FB" panose="020B0503020202020204" pitchFamily="34" charset="0"/>
              </a:rPr>
              <a:t>Unsplash</a:t>
            </a:r>
            <a:endParaRPr lang="en-US" sz="600">
              <a:latin typeface="Agency FB" panose="020B0503020202020204" pitchFamily="34" charset="0"/>
              <a:cs typeface="Calibri"/>
            </a:endParaRPr>
          </a:p>
        </p:txBody>
      </p:sp>
      <p:pic>
        <p:nvPicPr>
          <p:cNvPr id="15" name="Picture 15" descr="A bus parked on the side of a road&#10;&#10;Description automatically generated">
            <a:extLst>
              <a:ext uri="{FF2B5EF4-FFF2-40B4-BE49-F238E27FC236}">
                <a16:creationId xmlns:a16="http://schemas.microsoft.com/office/drawing/2014/main" id="{67E6D308-AE3A-4E24-A6CD-C0C87FD126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357" y="4477502"/>
            <a:ext cx="2378766" cy="15887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2C0E64-833A-4DE1-B04F-D9A956A31EB2}"/>
              </a:ext>
            </a:extLst>
          </p:cNvPr>
          <p:cNvSpPr txBox="1"/>
          <p:nvPr/>
        </p:nvSpPr>
        <p:spPr>
          <a:xfrm>
            <a:off x="5917096" y="5825987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latin typeface="Agency FB" panose="020B0503020202020204" pitchFamily="34" charset="0"/>
              </a:rPr>
              <a:t>Photo by </a:t>
            </a:r>
            <a:r>
              <a:rPr lang="en-US" sz="900" err="1">
                <a:latin typeface="Agency FB" panose="020B0503020202020204" pitchFamily="34" charset="0"/>
              </a:rPr>
              <a:t>Hobi</a:t>
            </a:r>
            <a:r>
              <a:rPr lang="en-US" sz="900">
                <a:latin typeface="Agency FB" panose="020B0503020202020204" pitchFamily="34" charset="0"/>
              </a:rPr>
              <a:t> </a:t>
            </a:r>
            <a:r>
              <a:rPr lang="en-US" sz="900" err="1">
                <a:latin typeface="Agency FB" panose="020B0503020202020204" pitchFamily="34" charset="0"/>
              </a:rPr>
              <a:t>industri</a:t>
            </a:r>
            <a:r>
              <a:rPr lang="en-US" sz="900">
                <a:latin typeface="Agency FB" panose="020B0503020202020204" pitchFamily="34" charset="0"/>
              </a:rPr>
              <a:t> on </a:t>
            </a:r>
            <a:r>
              <a:rPr lang="en-US" sz="900" err="1">
                <a:latin typeface="Agency FB" panose="020B0503020202020204" pitchFamily="34" charset="0"/>
              </a:rPr>
              <a:t>Unsplash</a:t>
            </a:r>
            <a:endParaRPr lang="en-US" sz="900">
              <a:latin typeface="Agency FB" panose="020B0503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AC2939-4DF3-DA0C-4A15-BF1CCF657EA5}"/>
              </a:ext>
            </a:extLst>
          </p:cNvPr>
          <p:cNvSpPr txBox="1">
            <a:spLocks/>
          </p:cNvSpPr>
          <p:nvPr/>
        </p:nvSpPr>
        <p:spPr>
          <a:xfrm>
            <a:off x="2621062" y="326571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tx1"/>
                </a:solidFill>
                <a:latin typeface="Agency FB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Barcelona to Madrid</a:t>
            </a:r>
          </a:p>
        </p:txBody>
      </p:sp>
    </p:spTree>
    <p:extLst>
      <p:ext uri="{BB962C8B-B14F-4D97-AF65-F5344CB8AC3E}">
        <p14:creationId xmlns:p14="http://schemas.microsoft.com/office/powerpoint/2010/main" val="1712940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CF8BAE0-AF48-EC96-E053-3548606AEFB4}"/>
              </a:ext>
            </a:extLst>
          </p:cNvPr>
          <p:cNvGraphicFramePr/>
          <p:nvPr/>
        </p:nvGraphicFramePr>
        <p:xfrm>
          <a:off x="4425762" y="1190275"/>
          <a:ext cx="8540116" cy="5816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89831E0-B178-47B3-0AAB-4E1BD923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780" y="317181"/>
            <a:ext cx="9128380" cy="1325563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Our ‘best estimate’ of ICT’s carbon footprint in 2020: </a:t>
            </a:r>
            <a:r>
              <a:rPr lang="en-GB" sz="53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~ 2.2 billion tonnes CO</a:t>
            </a:r>
            <a:r>
              <a:rPr lang="en-GB" sz="5300" baseline="-25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en-GB" sz="53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</a:t>
            </a:r>
            <a:r>
              <a:rPr lang="en-GB" sz="5300" baseline="300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*</a:t>
            </a:r>
            <a:endParaRPr lang="en-GB" sz="5400" baseline="30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4E6DE-4756-2E3C-690B-255732295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6330506"/>
            <a:ext cx="6705600" cy="527494"/>
          </a:xfrm>
        </p:spPr>
        <p:txBody>
          <a:bodyPr>
            <a:normAutofit fontScale="62500" lnSpcReduction="20000"/>
          </a:bodyPr>
          <a:lstStyle/>
          <a:p>
            <a:endParaRPr lang="en-GB" sz="240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40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*(Based on </a:t>
            </a:r>
            <a:r>
              <a:rPr lang="en-GB" sz="1400" err="1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Malmoldin’s</a:t>
            </a:r>
            <a:r>
              <a:rPr lang="en-GB" sz="140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estimate, with cryptocurrencies added and truncation error adjusted for. Excludes much of IoT and AI)</a:t>
            </a:r>
          </a:p>
          <a:p>
            <a:pPr marL="914400" lvl="2" indent="0">
              <a:buNone/>
            </a:pPr>
            <a:endParaRPr lang="en-GB" sz="240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F7F100-CBC2-B51D-E165-486603A77AB3}"/>
              </a:ext>
            </a:extLst>
          </p:cNvPr>
          <p:cNvSpPr txBox="1">
            <a:spLocks/>
          </p:cNvSpPr>
          <p:nvPr/>
        </p:nvSpPr>
        <p:spPr>
          <a:xfrm>
            <a:off x="198120" y="2606040"/>
            <a:ext cx="5772912" cy="42519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GB" sz="24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Including all electronic communication, analysis and storage.</a:t>
            </a:r>
          </a:p>
          <a:p>
            <a:pPr lvl="2"/>
            <a:r>
              <a:rPr lang="en-GB" sz="24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Not IoT</a:t>
            </a:r>
          </a:p>
          <a:p>
            <a:pPr lvl="2"/>
            <a:r>
              <a:rPr lang="en-GB" sz="24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~ 3.9% of global emissions</a:t>
            </a:r>
          </a:p>
          <a:p>
            <a:pPr lvl="2"/>
            <a:r>
              <a:rPr lang="en-GB" sz="24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Becoming more efficient all the time</a:t>
            </a:r>
          </a:p>
          <a:p>
            <a:pPr lvl="2"/>
            <a:r>
              <a:rPr lang="en-GB" sz="24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Having increasing influence on the global economy</a:t>
            </a:r>
          </a:p>
          <a:p>
            <a:pPr lvl="2"/>
            <a:r>
              <a:rPr lang="en-GB" sz="2400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Impacts almost certainly rising unless boundaries are constrained to exclude emerging elements.</a:t>
            </a:r>
          </a:p>
          <a:p>
            <a:pPr lvl="2"/>
            <a:endParaRPr lang="en-GB" sz="24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914400" lvl="2" indent="0">
              <a:buFont typeface="Arial" panose="020B0604020202020204" pitchFamily="34" charset="0"/>
              <a:buNone/>
            </a:pPr>
            <a:endParaRPr lang="en-GB" sz="24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914400" lvl="2" indent="0">
              <a:buFont typeface="Arial" panose="020B0604020202020204" pitchFamily="34" charset="0"/>
              <a:buNone/>
            </a:pPr>
            <a:endParaRPr lang="en-GB" sz="24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199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26ABB-DB7F-2E0A-5709-1DB367AA621F}"/>
              </a:ext>
            </a:extLst>
          </p:cNvPr>
          <p:cNvSpPr txBox="1">
            <a:spLocks/>
          </p:cNvSpPr>
          <p:nvPr/>
        </p:nvSpPr>
        <p:spPr>
          <a:xfrm>
            <a:off x="838200" y="127838"/>
            <a:ext cx="10515600" cy="6696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Technical Solutions to Energy and Climate</a:t>
            </a:r>
          </a:p>
        </p:txBody>
      </p:sp>
    </p:spTree>
    <p:extLst>
      <p:ext uri="{BB962C8B-B14F-4D97-AF65-F5344CB8AC3E}">
        <p14:creationId xmlns:p14="http://schemas.microsoft.com/office/powerpoint/2010/main" val="1349668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8525" y="387509"/>
            <a:ext cx="549495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4800" b="1">
                <a:solidFill>
                  <a:srgbClr val="009999"/>
                </a:solidFill>
              </a:rPr>
              <a:t>Global energy use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9771146" y="1949267"/>
            <a:ext cx="905627" cy="45624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Agency FB" panose="020B0503020202020204" pitchFamily="34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9083967" y="1962949"/>
            <a:ext cx="856425" cy="45624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Agency FB" panose="020B0503020202020204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4595B77-C574-4E59-83A8-81178EC27939}"/>
              </a:ext>
            </a:extLst>
          </p:cNvPr>
          <p:cNvGraphicFramePr>
            <a:graphicFrameLocks noGrp="1"/>
          </p:cNvGraphicFramePr>
          <p:nvPr/>
        </p:nvGraphicFramePr>
        <p:xfrm>
          <a:off x="1697074" y="997090"/>
          <a:ext cx="8979699" cy="5594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50781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26ABB-DB7F-2E0A-5709-1DB367AA621F}"/>
              </a:ext>
            </a:extLst>
          </p:cNvPr>
          <p:cNvSpPr txBox="1">
            <a:spLocks/>
          </p:cNvSpPr>
          <p:nvPr/>
        </p:nvSpPr>
        <p:spPr>
          <a:xfrm>
            <a:off x="838200" y="127838"/>
            <a:ext cx="10515600" cy="6696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Technical Solutions to Energy and Climate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45B68E-33C2-FED3-4D5F-49A57F16F6D5}"/>
              </a:ext>
            </a:extLst>
          </p:cNvPr>
          <p:cNvSpPr txBox="1"/>
          <p:nvPr/>
        </p:nvSpPr>
        <p:spPr>
          <a:xfrm>
            <a:off x="10774697" y="6680332"/>
            <a:ext cx="14758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 designed by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D40EF4-78AE-ACD5-38BF-240F7312BE34}"/>
              </a:ext>
            </a:extLst>
          </p:cNvPr>
          <p:cNvSpPr txBox="1"/>
          <p:nvPr/>
        </p:nvSpPr>
        <p:spPr>
          <a:xfrm>
            <a:off x="5229008" y="717283"/>
            <a:ext cx="1733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Use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079D78-08A7-E2A8-2C8D-FBFCB2541EFD}"/>
              </a:ext>
            </a:extLst>
          </p:cNvPr>
          <p:cNvGrpSpPr/>
          <p:nvPr/>
        </p:nvGrpSpPr>
        <p:grpSpPr>
          <a:xfrm>
            <a:off x="3938368" y="1438006"/>
            <a:ext cx="4340394" cy="3495126"/>
            <a:chOff x="3938368" y="1438006"/>
            <a:chExt cx="4340394" cy="349512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2241B3D-5EF8-D9F0-1C81-9F74162F6728}"/>
                </a:ext>
              </a:extLst>
            </p:cNvPr>
            <p:cNvSpPr/>
            <p:nvPr/>
          </p:nvSpPr>
          <p:spPr>
            <a:xfrm>
              <a:off x="3938368" y="1438006"/>
              <a:ext cx="1745926" cy="349512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8E62EC-94AD-D277-27E9-3BDD50781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9663" y="1671019"/>
              <a:ext cx="923336" cy="96444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75D173-D09B-F3EC-1941-5EF7F4C03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9663" y="3257939"/>
              <a:ext cx="923336" cy="1048733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BFDF53C-105A-B0C4-E908-85FFBAF3052C}"/>
                </a:ext>
              </a:extLst>
            </p:cNvPr>
            <p:cNvSpPr/>
            <p:nvPr/>
          </p:nvSpPr>
          <p:spPr>
            <a:xfrm>
              <a:off x="4300673" y="2761180"/>
              <a:ext cx="1021317" cy="40231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Buildings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604E71B-73DD-1E12-2C34-862753D3EB8E}"/>
                </a:ext>
              </a:extLst>
            </p:cNvPr>
            <p:cNvSpPr/>
            <p:nvPr/>
          </p:nvSpPr>
          <p:spPr>
            <a:xfrm>
              <a:off x="4300673" y="4400171"/>
              <a:ext cx="1021317" cy="40231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Industry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92CE0E-0153-C91B-66D0-2807CEFFC2ED}"/>
                </a:ext>
              </a:extLst>
            </p:cNvPr>
            <p:cNvGrpSpPr/>
            <p:nvPr/>
          </p:nvGrpSpPr>
          <p:grpSpPr>
            <a:xfrm>
              <a:off x="6532836" y="1973324"/>
              <a:ext cx="1745926" cy="2426847"/>
              <a:chOff x="6532835" y="1430305"/>
              <a:chExt cx="1745926" cy="2426847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48786B6-D25C-15E8-B66F-51C0CAB64FBE}"/>
                  </a:ext>
                </a:extLst>
              </p:cNvPr>
              <p:cNvSpPr/>
              <p:nvPr/>
            </p:nvSpPr>
            <p:spPr>
              <a:xfrm>
                <a:off x="6532835" y="1430305"/>
                <a:ext cx="1745926" cy="2426847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B89B76E-6529-0ED1-0FF5-C1B9F8824AF1}"/>
                  </a:ext>
                </a:extLst>
              </p:cNvPr>
              <p:cNvGrpSpPr/>
              <p:nvPr/>
            </p:nvGrpSpPr>
            <p:grpSpPr>
              <a:xfrm>
                <a:off x="6655178" y="1697254"/>
                <a:ext cx="1501226" cy="1591530"/>
                <a:chOff x="10372486" y="4987625"/>
                <a:chExt cx="1580349" cy="1407224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5C949BE8-61EA-234C-086A-067F591776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232835" y="4987625"/>
                  <a:ext cx="720000" cy="618921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256D2F9D-43D8-7885-C72A-D975CC930E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372486" y="4987625"/>
                  <a:ext cx="720000" cy="618920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3D1FCAC4-877B-A5E0-F849-442E136DAF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223756" y="5741161"/>
                  <a:ext cx="720000" cy="653688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5EC94455-7C64-4D10-D3F0-6DECD272D3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377432" y="5733558"/>
                  <a:ext cx="720000" cy="653688"/>
                </a:xfrm>
                <a:prstGeom prst="rect">
                  <a:avLst/>
                </a:prstGeom>
              </p:spPr>
            </p:pic>
          </p:grp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0A7B43B-2D16-26EE-DC3B-C7BF0FC96A47}"/>
                  </a:ext>
                </a:extLst>
              </p:cNvPr>
              <p:cNvSpPr/>
              <p:nvPr/>
            </p:nvSpPr>
            <p:spPr>
              <a:xfrm>
                <a:off x="6946429" y="3335889"/>
                <a:ext cx="1021317" cy="40231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27272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Transport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0626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63FDA678-8903-4C66-C2DC-362AB02D8BED}"/>
              </a:ext>
            </a:extLst>
          </p:cNvPr>
          <p:cNvSpPr/>
          <p:nvPr/>
        </p:nvSpPr>
        <p:spPr>
          <a:xfrm>
            <a:off x="10232135" y="4584356"/>
            <a:ext cx="1837944" cy="21458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6465D61-7145-5A08-0A12-FEAA150ADF5D}"/>
              </a:ext>
            </a:extLst>
          </p:cNvPr>
          <p:cNvSpPr/>
          <p:nvPr/>
        </p:nvSpPr>
        <p:spPr>
          <a:xfrm>
            <a:off x="10232135" y="1334935"/>
            <a:ext cx="1837944" cy="3090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26ABB-DB7F-2E0A-5709-1DB367AA621F}"/>
              </a:ext>
            </a:extLst>
          </p:cNvPr>
          <p:cNvSpPr txBox="1">
            <a:spLocks/>
          </p:cNvSpPr>
          <p:nvPr/>
        </p:nvSpPr>
        <p:spPr>
          <a:xfrm>
            <a:off x="838200" y="127838"/>
            <a:ext cx="10515600" cy="6696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Technical Solutions to Energy and Climate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B3258F-9371-DB7D-3AB5-09924856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559" y="1471018"/>
            <a:ext cx="972000" cy="972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A151C86-00D5-76BA-37C5-253E040937CD}"/>
              </a:ext>
            </a:extLst>
          </p:cNvPr>
          <p:cNvGrpSpPr/>
          <p:nvPr/>
        </p:nvGrpSpPr>
        <p:grpSpPr>
          <a:xfrm>
            <a:off x="10360932" y="4719317"/>
            <a:ext cx="1580349" cy="1508304"/>
            <a:chOff x="10372486" y="4886546"/>
            <a:chExt cx="1580349" cy="150830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61F9EDE-CDD5-75D8-FC47-98EA4F210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2835" y="4886546"/>
              <a:ext cx="720000" cy="720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DA3744F-7999-5F0C-C732-216FE3875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72486" y="4886546"/>
              <a:ext cx="720000" cy="7200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0F4BD8-CA4F-2BE9-6CD9-10A637E14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23756" y="5674850"/>
              <a:ext cx="720000" cy="720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CA2750C-7EF3-4282-DD8D-71044C26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77432" y="5667247"/>
              <a:ext cx="720000" cy="72000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EDAD81F-3E67-BF47-81C1-5CA9DC08A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559" y="2947260"/>
            <a:ext cx="972000" cy="972000"/>
          </a:xfrm>
          <a:prstGeom prst="rect">
            <a:avLst/>
          </a:prstGeom>
        </p:spPr>
      </p:pic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C26DB09A-A1DF-61A1-2D41-93827EDD6A79}"/>
              </a:ext>
            </a:extLst>
          </p:cNvPr>
          <p:cNvSpPr/>
          <p:nvPr/>
        </p:nvSpPr>
        <p:spPr>
          <a:xfrm>
            <a:off x="10639987" y="2511688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Buildings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E61A9166-CBDB-F1D6-28C7-162B11B4DBB5}"/>
              </a:ext>
            </a:extLst>
          </p:cNvPr>
          <p:cNvSpPr/>
          <p:nvPr/>
        </p:nvSpPr>
        <p:spPr>
          <a:xfrm>
            <a:off x="10639987" y="3960876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B68AD222-E857-94F5-A080-32025A758C57}"/>
              </a:ext>
            </a:extLst>
          </p:cNvPr>
          <p:cNvSpPr/>
          <p:nvPr/>
        </p:nvSpPr>
        <p:spPr>
          <a:xfrm>
            <a:off x="10667527" y="6269264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45B68E-33C2-FED3-4D5F-49A57F16F6D5}"/>
              </a:ext>
            </a:extLst>
          </p:cNvPr>
          <p:cNvSpPr txBox="1"/>
          <p:nvPr/>
        </p:nvSpPr>
        <p:spPr>
          <a:xfrm>
            <a:off x="10774697" y="6680332"/>
            <a:ext cx="14758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 designed by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D5E08D7-FCD6-F0DA-FCF2-15ACAF2AB013}"/>
              </a:ext>
            </a:extLst>
          </p:cNvPr>
          <p:cNvSpPr/>
          <p:nvPr/>
        </p:nvSpPr>
        <p:spPr>
          <a:xfrm>
            <a:off x="11041748" y="1325512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99C6E2B-3BF6-73BE-1321-DFEAF92CF914}"/>
              </a:ext>
            </a:extLst>
          </p:cNvPr>
          <p:cNvSpPr/>
          <p:nvPr/>
        </p:nvSpPr>
        <p:spPr>
          <a:xfrm rot="19702334">
            <a:off x="10299243" y="144008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558D5CB3-50B0-480E-C120-2D49EC35CFD6}"/>
              </a:ext>
            </a:extLst>
          </p:cNvPr>
          <p:cNvSpPr/>
          <p:nvPr/>
        </p:nvSpPr>
        <p:spPr>
          <a:xfrm rot="2398847">
            <a:off x="11722625" y="138737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9D674AA7-F36D-66B3-3171-1DC0C838279D}"/>
              </a:ext>
            </a:extLst>
          </p:cNvPr>
          <p:cNvSpPr/>
          <p:nvPr/>
        </p:nvSpPr>
        <p:spPr>
          <a:xfrm rot="19702334">
            <a:off x="10278953" y="4646538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E2835CC4-0BB1-3B79-C8C8-7F591CA3268B}"/>
              </a:ext>
            </a:extLst>
          </p:cNvPr>
          <p:cNvSpPr/>
          <p:nvPr/>
        </p:nvSpPr>
        <p:spPr>
          <a:xfrm rot="5400000">
            <a:off x="11846146" y="2554470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B5E6C790-61E3-4BBB-1EC9-B127978F93A1}"/>
              </a:ext>
            </a:extLst>
          </p:cNvPr>
          <p:cNvSpPr/>
          <p:nvPr/>
        </p:nvSpPr>
        <p:spPr>
          <a:xfrm rot="16200000">
            <a:off x="10251574" y="255040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B77FF638-FED9-7AB2-74AF-2E99ABE19C2C}"/>
              </a:ext>
            </a:extLst>
          </p:cNvPr>
          <p:cNvSpPr/>
          <p:nvPr/>
        </p:nvSpPr>
        <p:spPr>
          <a:xfrm rot="16200000">
            <a:off x="10232709" y="5429758"/>
            <a:ext cx="212030" cy="18473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969A61BF-E5B6-7872-A06F-C19504A04CFC}"/>
              </a:ext>
            </a:extLst>
          </p:cNvPr>
          <p:cNvSpPr/>
          <p:nvPr/>
        </p:nvSpPr>
        <p:spPr>
          <a:xfrm rot="5400000">
            <a:off x="11826928" y="5410767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1F33D3DA-0984-6D9A-525F-4DC63ACCF784}"/>
              </a:ext>
            </a:extLst>
          </p:cNvPr>
          <p:cNvSpPr/>
          <p:nvPr/>
        </p:nvSpPr>
        <p:spPr>
          <a:xfrm rot="16200000">
            <a:off x="10251575" y="3583599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9627D0F8-69F9-D1D4-FA4A-17A2F2B3526A}"/>
              </a:ext>
            </a:extLst>
          </p:cNvPr>
          <p:cNvSpPr/>
          <p:nvPr/>
        </p:nvSpPr>
        <p:spPr>
          <a:xfrm rot="5400000">
            <a:off x="11822843" y="357166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0C2484C-670C-78C0-D086-5125B879041C}"/>
              </a:ext>
            </a:extLst>
          </p:cNvPr>
          <p:cNvSpPr/>
          <p:nvPr/>
        </p:nvSpPr>
        <p:spPr>
          <a:xfrm rot="2398847">
            <a:off x="11780003" y="467737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51900808-C445-0A27-769A-47FAEE5C7A51}"/>
              </a:ext>
            </a:extLst>
          </p:cNvPr>
          <p:cNvSpPr/>
          <p:nvPr/>
        </p:nvSpPr>
        <p:spPr>
          <a:xfrm rot="14201846">
            <a:off x="10312366" y="4112298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C2086A22-F2F7-293F-BEA8-5C8EC0E1C7B2}"/>
              </a:ext>
            </a:extLst>
          </p:cNvPr>
          <p:cNvSpPr/>
          <p:nvPr/>
        </p:nvSpPr>
        <p:spPr>
          <a:xfrm rot="14201846">
            <a:off x="10312366" y="641216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7C461E13-8149-2401-C066-0DEAC7E3CA30}"/>
              </a:ext>
            </a:extLst>
          </p:cNvPr>
          <p:cNvSpPr/>
          <p:nvPr/>
        </p:nvSpPr>
        <p:spPr>
          <a:xfrm rot="8005961">
            <a:off x="11796552" y="6408287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A77526D1-E8A2-8EA7-4C6C-A2BC04383209}"/>
              </a:ext>
            </a:extLst>
          </p:cNvPr>
          <p:cNvSpPr/>
          <p:nvPr/>
        </p:nvSpPr>
        <p:spPr>
          <a:xfrm rot="8005961">
            <a:off x="11796977" y="412814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11792C-15A3-11E2-DB91-A8C4E4CCD890}"/>
              </a:ext>
            </a:extLst>
          </p:cNvPr>
          <p:cNvSpPr txBox="1"/>
          <p:nvPr/>
        </p:nvSpPr>
        <p:spPr>
          <a:xfrm>
            <a:off x="10681735" y="920691"/>
            <a:ext cx="1060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Use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CE4651-E237-05E6-7057-58471B64ABF0}"/>
              </a:ext>
            </a:extLst>
          </p:cNvPr>
          <p:cNvSpPr/>
          <p:nvPr/>
        </p:nvSpPr>
        <p:spPr>
          <a:xfrm>
            <a:off x="9923468" y="37758"/>
            <a:ext cx="2236559" cy="8668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 reduction</a:t>
            </a:r>
          </a:p>
        </p:txBody>
      </p:sp>
    </p:spTree>
    <p:extLst>
      <p:ext uri="{BB962C8B-B14F-4D97-AF65-F5344CB8AC3E}">
        <p14:creationId xmlns:p14="http://schemas.microsoft.com/office/powerpoint/2010/main" val="2811993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63FDA678-8903-4C66-C2DC-362AB02D8BED}"/>
              </a:ext>
            </a:extLst>
          </p:cNvPr>
          <p:cNvSpPr/>
          <p:nvPr/>
        </p:nvSpPr>
        <p:spPr>
          <a:xfrm>
            <a:off x="10232135" y="4584356"/>
            <a:ext cx="1837944" cy="21458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6465D61-7145-5A08-0A12-FEAA150ADF5D}"/>
              </a:ext>
            </a:extLst>
          </p:cNvPr>
          <p:cNvSpPr/>
          <p:nvPr/>
        </p:nvSpPr>
        <p:spPr>
          <a:xfrm>
            <a:off x="10232135" y="1334935"/>
            <a:ext cx="1837944" cy="3090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26ABB-DB7F-2E0A-5709-1DB367AA621F}"/>
              </a:ext>
            </a:extLst>
          </p:cNvPr>
          <p:cNvSpPr txBox="1">
            <a:spLocks/>
          </p:cNvSpPr>
          <p:nvPr/>
        </p:nvSpPr>
        <p:spPr>
          <a:xfrm>
            <a:off x="838200" y="127838"/>
            <a:ext cx="10515600" cy="6696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Technical Solutions to Energy and Climate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B3258F-9371-DB7D-3AB5-09924856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559" y="1471018"/>
            <a:ext cx="972000" cy="972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A151C86-00D5-76BA-37C5-253E040937CD}"/>
              </a:ext>
            </a:extLst>
          </p:cNvPr>
          <p:cNvGrpSpPr/>
          <p:nvPr/>
        </p:nvGrpSpPr>
        <p:grpSpPr>
          <a:xfrm>
            <a:off x="10360932" y="4719317"/>
            <a:ext cx="1580349" cy="1508304"/>
            <a:chOff x="10372486" y="4886546"/>
            <a:chExt cx="1580349" cy="150830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61F9EDE-CDD5-75D8-FC47-98EA4F210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2835" y="4886546"/>
              <a:ext cx="720000" cy="720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DA3744F-7999-5F0C-C732-216FE3875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72486" y="4886546"/>
              <a:ext cx="720000" cy="7200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0F4BD8-CA4F-2BE9-6CD9-10A637E14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23756" y="5674850"/>
              <a:ext cx="720000" cy="720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CA2750C-7EF3-4282-DD8D-71044C26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77432" y="5667247"/>
              <a:ext cx="720000" cy="72000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EDAD81F-3E67-BF47-81C1-5CA9DC08A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559" y="2947260"/>
            <a:ext cx="972000" cy="972000"/>
          </a:xfrm>
          <a:prstGeom prst="rect">
            <a:avLst/>
          </a:prstGeom>
        </p:spPr>
      </p:pic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C26DB09A-A1DF-61A1-2D41-93827EDD6A79}"/>
              </a:ext>
            </a:extLst>
          </p:cNvPr>
          <p:cNvSpPr/>
          <p:nvPr/>
        </p:nvSpPr>
        <p:spPr>
          <a:xfrm>
            <a:off x="10639987" y="2511688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Buildings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E61A9166-CBDB-F1D6-28C7-162B11B4DBB5}"/>
              </a:ext>
            </a:extLst>
          </p:cNvPr>
          <p:cNvSpPr/>
          <p:nvPr/>
        </p:nvSpPr>
        <p:spPr>
          <a:xfrm>
            <a:off x="10639987" y="3960876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B68AD222-E857-94F5-A080-32025A758C57}"/>
              </a:ext>
            </a:extLst>
          </p:cNvPr>
          <p:cNvSpPr/>
          <p:nvPr/>
        </p:nvSpPr>
        <p:spPr>
          <a:xfrm>
            <a:off x="10667527" y="6269264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45B68E-33C2-FED3-4D5F-49A57F16F6D5}"/>
              </a:ext>
            </a:extLst>
          </p:cNvPr>
          <p:cNvSpPr txBox="1"/>
          <p:nvPr/>
        </p:nvSpPr>
        <p:spPr>
          <a:xfrm>
            <a:off x="10774697" y="6680332"/>
            <a:ext cx="14758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 designed by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D5E08D7-FCD6-F0DA-FCF2-15ACAF2AB013}"/>
              </a:ext>
            </a:extLst>
          </p:cNvPr>
          <p:cNvSpPr/>
          <p:nvPr/>
        </p:nvSpPr>
        <p:spPr>
          <a:xfrm>
            <a:off x="11041748" y="1325512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99C6E2B-3BF6-73BE-1321-DFEAF92CF914}"/>
              </a:ext>
            </a:extLst>
          </p:cNvPr>
          <p:cNvSpPr/>
          <p:nvPr/>
        </p:nvSpPr>
        <p:spPr>
          <a:xfrm rot="19702334">
            <a:off x="10299243" y="144008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558D5CB3-50B0-480E-C120-2D49EC35CFD6}"/>
              </a:ext>
            </a:extLst>
          </p:cNvPr>
          <p:cNvSpPr/>
          <p:nvPr/>
        </p:nvSpPr>
        <p:spPr>
          <a:xfrm rot="2398847">
            <a:off x="11722625" y="138737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9D674AA7-F36D-66B3-3171-1DC0C838279D}"/>
              </a:ext>
            </a:extLst>
          </p:cNvPr>
          <p:cNvSpPr/>
          <p:nvPr/>
        </p:nvSpPr>
        <p:spPr>
          <a:xfrm rot="19702334">
            <a:off x="10278953" y="4646538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E2835CC4-0BB1-3B79-C8C8-7F591CA3268B}"/>
              </a:ext>
            </a:extLst>
          </p:cNvPr>
          <p:cNvSpPr/>
          <p:nvPr/>
        </p:nvSpPr>
        <p:spPr>
          <a:xfrm rot="5400000">
            <a:off x="11846146" y="2554470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B5E6C790-61E3-4BBB-1EC9-B127978F93A1}"/>
              </a:ext>
            </a:extLst>
          </p:cNvPr>
          <p:cNvSpPr/>
          <p:nvPr/>
        </p:nvSpPr>
        <p:spPr>
          <a:xfrm rot="16200000">
            <a:off x="10251574" y="255040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B77FF638-FED9-7AB2-74AF-2E99ABE19C2C}"/>
              </a:ext>
            </a:extLst>
          </p:cNvPr>
          <p:cNvSpPr/>
          <p:nvPr/>
        </p:nvSpPr>
        <p:spPr>
          <a:xfrm rot="16200000">
            <a:off x="10232709" y="5429758"/>
            <a:ext cx="212030" cy="18473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969A61BF-E5B6-7872-A06F-C19504A04CFC}"/>
              </a:ext>
            </a:extLst>
          </p:cNvPr>
          <p:cNvSpPr/>
          <p:nvPr/>
        </p:nvSpPr>
        <p:spPr>
          <a:xfrm rot="5400000">
            <a:off x="11826928" y="5410767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1F33D3DA-0984-6D9A-525F-4DC63ACCF784}"/>
              </a:ext>
            </a:extLst>
          </p:cNvPr>
          <p:cNvSpPr/>
          <p:nvPr/>
        </p:nvSpPr>
        <p:spPr>
          <a:xfrm rot="16200000">
            <a:off x="10251575" y="3583599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9627D0F8-69F9-D1D4-FA4A-17A2F2B3526A}"/>
              </a:ext>
            </a:extLst>
          </p:cNvPr>
          <p:cNvSpPr/>
          <p:nvPr/>
        </p:nvSpPr>
        <p:spPr>
          <a:xfrm rot="5400000">
            <a:off x="11822843" y="357166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0C2484C-670C-78C0-D086-5125B879041C}"/>
              </a:ext>
            </a:extLst>
          </p:cNvPr>
          <p:cNvSpPr/>
          <p:nvPr/>
        </p:nvSpPr>
        <p:spPr>
          <a:xfrm rot="2398847">
            <a:off x="11780003" y="467737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51900808-C445-0A27-769A-47FAEE5C7A51}"/>
              </a:ext>
            </a:extLst>
          </p:cNvPr>
          <p:cNvSpPr/>
          <p:nvPr/>
        </p:nvSpPr>
        <p:spPr>
          <a:xfrm rot="14201846">
            <a:off x="10312366" y="4112298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C2086A22-F2F7-293F-BEA8-5C8EC0E1C7B2}"/>
              </a:ext>
            </a:extLst>
          </p:cNvPr>
          <p:cNvSpPr/>
          <p:nvPr/>
        </p:nvSpPr>
        <p:spPr>
          <a:xfrm rot="14201846">
            <a:off x="10312366" y="641216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7C461E13-8149-2401-C066-0DEAC7E3CA30}"/>
              </a:ext>
            </a:extLst>
          </p:cNvPr>
          <p:cNvSpPr/>
          <p:nvPr/>
        </p:nvSpPr>
        <p:spPr>
          <a:xfrm rot="8005961">
            <a:off x="11796552" y="6408287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A77526D1-E8A2-8EA7-4C6C-A2BC04383209}"/>
              </a:ext>
            </a:extLst>
          </p:cNvPr>
          <p:cNvSpPr/>
          <p:nvPr/>
        </p:nvSpPr>
        <p:spPr>
          <a:xfrm rot="8005961">
            <a:off x="11796977" y="412814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B5386-4076-C057-3A5F-EC7A92D88D16}"/>
              </a:ext>
            </a:extLst>
          </p:cNvPr>
          <p:cNvSpPr txBox="1"/>
          <p:nvPr/>
        </p:nvSpPr>
        <p:spPr>
          <a:xfrm>
            <a:off x="652791" y="573849"/>
            <a:ext cx="185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936100-E05F-C031-E9A7-CA279B930836}"/>
              </a:ext>
            </a:extLst>
          </p:cNvPr>
          <p:cNvGrpSpPr/>
          <p:nvPr/>
        </p:nvGrpSpPr>
        <p:grpSpPr>
          <a:xfrm>
            <a:off x="383346" y="1653754"/>
            <a:ext cx="2341795" cy="3611880"/>
            <a:chOff x="371065" y="1892808"/>
            <a:chExt cx="2341795" cy="36118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F94328-C406-CF87-D54A-24F333513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5055" y="2014096"/>
              <a:ext cx="1853816" cy="18538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300FC1-46FA-A3C0-3AE9-E9322481F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2692" y="4192144"/>
              <a:ext cx="918000" cy="91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252FD5-E8DB-A821-5D9F-F4D5465B7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50856" y="4192144"/>
              <a:ext cx="450000" cy="45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779DE7-C5D1-15B2-06FA-C9911CE3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51724" y="4664362"/>
              <a:ext cx="450000" cy="450000"/>
            </a:xfrm>
            <a:prstGeom prst="rect">
              <a:avLst/>
            </a:prstGeom>
          </p:spPr>
        </p:pic>
        <p:pic>
          <p:nvPicPr>
            <p:cNvPr id="13" name="Graphic 12" descr="Help with solid fill">
              <a:extLst>
                <a:ext uri="{FF2B5EF4-FFF2-40B4-BE49-F238E27FC236}">
                  <a16:creationId xmlns:a16="http://schemas.microsoft.com/office/drawing/2014/main" id="{69F373AC-BB04-5A7C-07D9-D1DD978DB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22756" y="4963237"/>
              <a:ext cx="270000" cy="2700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C0895C6-C097-1B3B-374F-3663AB9569BE}"/>
                </a:ext>
              </a:extLst>
            </p:cNvPr>
            <p:cNvSpPr/>
            <p:nvPr/>
          </p:nvSpPr>
          <p:spPr>
            <a:xfrm>
              <a:off x="371065" y="1892808"/>
              <a:ext cx="2341795" cy="361188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B522A27C-160C-BA43-F89A-814D79ACB237}"/>
              </a:ext>
            </a:extLst>
          </p:cNvPr>
          <p:cNvSpPr/>
          <p:nvPr/>
        </p:nvSpPr>
        <p:spPr>
          <a:xfrm>
            <a:off x="468105" y="933640"/>
            <a:ext cx="2257036" cy="6511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wind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other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843B8C-A581-BDE9-566F-5B00C9F1574C}"/>
              </a:ext>
            </a:extLst>
          </p:cNvPr>
          <p:cNvSpPr txBox="1"/>
          <p:nvPr/>
        </p:nvSpPr>
        <p:spPr>
          <a:xfrm>
            <a:off x="10681735" y="920691"/>
            <a:ext cx="1060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Use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1A9949-5534-2A4F-D809-2719D3CAC760}"/>
              </a:ext>
            </a:extLst>
          </p:cNvPr>
          <p:cNvSpPr/>
          <p:nvPr/>
        </p:nvSpPr>
        <p:spPr>
          <a:xfrm>
            <a:off x="9923468" y="37758"/>
            <a:ext cx="2236559" cy="8668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 reduction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62C2B5-DFE7-056F-EA0C-7377B41FC69E}"/>
              </a:ext>
            </a:extLst>
          </p:cNvPr>
          <p:cNvSpPr/>
          <p:nvPr/>
        </p:nvSpPr>
        <p:spPr>
          <a:xfrm>
            <a:off x="460634" y="16978"/>
            <a:ext cx="2236559" cy="8687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Cut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fossil fuel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426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63FDA678-8903-4C66-C2DC-362AB02D8BED}"/>
              </a:ext>
            </a:extLst>
          </p:cNvPr>
          <p:cNvSpPr/>
          <p:nvPr/>
        </p:nvSpPr>
        <p:spPr>
          <a:xfrm>
            <a:off x="10232135" y="4584356"/>
            <a:ext cx="1837944" cy="21458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6465D61-7145-5A08-0A12-FEAA150ADF5D}"/>
              </a:ext>
            </a:extLst>
          </p:cNvPr>
          <p:cNvSpPr/>
          <p:nvPr/>
        </p:nvSpPr>
        <p:spPr>
          <a:xfrm>
            <a:off x="10232135" y="1334935"/>
            <a:ext cx="1837944" cy="3090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26ABB-DB7F-2E0A-5709-1DB367AA621F}"/>
              </a:ext>
            </a:extLst>
          </p:cNvPr>
          <p:cNvSpPr txBox="1">
            <a:spLocks/>
          </p:cNvSpPr>
          <p:nvPr/>
        </p:nvSpPr>
        <p:spPr>
          <a:xfrm>
            <a:off x="838200" y="127838"/>
            <a:ext cx="10515600" cy="6696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Technical Solutions to Energy and Climate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1CCD25-581C-279E-7525-A86DA41E7B80}"/>
              </a:ext>
            </a:extLst>
          </p:cNvPr>
          <p:cNvSpPr txBox="1"/>
          <p:nvPr/>
        </p:nvSpPr>
        <p:spPr>
          <a:xfrm>
            <a:off x="10681735" y="920691"/>
            <a:ext cx="1060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Use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B3258F-9371-DB7D-3AB5-09924856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559" y="1471018"/>
            <a:ext cx="972000" cy="972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A151C86-00D5-76BA-37C5-253E040937CD}"/>
              </a:ext>
            </a:extLst>
          </p:cNvPr>
          <p:cNvGrpSpPr/>
          <p:nvPr/>
        </p:nvGrpSpPr>
        <p:grpSpPr>
          <a:xfrm>
            <a:off x="10360932" y="4719317"/>
            <a:ext cx="1580349" cy="1508304"/>
            <a:chOff x="10372486" y="4886546"/>
            <a:chExt cx="1580349" cy="150830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61F9EDE-CDD5-75D8-FC47-98EA4F210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2835" y="4886546"/>
              <a:ext cx="720000" cy="720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DA3744F-7999-5F0C-C732-216FE3875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72486" y="4886546"/>
              <a:ext cx="720000" cy="7200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0F4BD8-CA4F-2BE9-6CD9-10A637E14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23756" y="5674850"/>
              <a:ext cx="720000" cy="720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CA2750C-7EF3-4282-DD8D-71044C26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77432" y="5667247"/>
              <a:ext cx="720000" cy="72000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EDAD81F-3E67-BF47-81C1-5CA9DC08A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559" y="2947260"/>
            <a:ext cx="972000" cy="972000"/>
          </a:xfrm>
          <a:prstGeom prst="rect">
            <a:avLst/>
          </a:prstGeom>
        </p:spPr>
      </p:pic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C26DB09A-A1DF-61A1-2D41-93827EDD6A79}"/>
              </a:ext>
            </a:extLst>
          </p:cNvPr>
          <p:cNvSpPr/>
          <p:nvPr/>
        </p:nvSpPr>
        <p:spPr>
          <a:xfrm>
            <a:off x="10639987" y="2511688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Buildings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E61A9166-CBDB-F1D6-28C7-162B11B4DBB5}"/>
              </a:ext>
            </a:extLst>
          </p:cNvPr>
          <p:cNvSpPr/>
          <p:nvPr/>
        </p:nvSpPr>
        <p:spPr>
          <a:xfrm>
            <a:off x="10639987" y="3960876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B68AD222-E857-94F5-A080-32025A758C57}"/>
              </a:ext>
            </a:extLst>
          </p:cNvPr>
          <p:cNvSpPr/>
          <p:nvPr/>
        </p:nvSpPr>
        <p:spPr>
          <a:xfrm>
            <a:off x="10667527" y="6269264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45B68E-33C2-FED3-4D5F-49A57F16F6D5}"/>
              </a:ext>
            </a:extLst>
          </p:cNvPr>
          <p:cNvSpPr txBox="1"/>
          <p:nvPr/>
        </p:nvSpPr>
        <p:spPr>
          <a:xfrm>
            <a:off x="10774697" y="6680332"/>
            <a:ext cx="14758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 designed by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D5E08D7-FCD6-F0DA-FCF2-15ACAF2AB013}"/>
              </a:ext>
            </a:extLst>
          </p:cNvPr>
          <p:cNvSpPr/>
          <p:nvPr/>
        </p:nvSpPr>
        <p:spPr>
          <a:xfrm>
            <a:off x="11041748" y="1325512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99C6E2B-3BF6-73BE-1321-DFEAF92CF914}"/>
              </a:ext>
            </a:extLst>
          </p:cNvPr>
          <p:cNvSpPr/>
          <p:nvPr/>
        </p:nvSpPr>
        <p:spPr>
          <a:xfrm rot="19702334">
            <a:off x="10299243" y="144008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558D5CB3-50B0-480E-C120-2D49EC35CFD6}"/>
              </a:ext>
            </a:extLst>
          </p:cNvPr>
          <p:cNvSpPr/>
          <p:nvPr/>
        </p:nvSpPr>
        <p:spPr>
          <a:xfrm rot="2398847">
            <a:off x="11722625" y="138737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9D674AA7-F36D-66B3-3171-1DC0C838279D}"/>
              </a:ext>
            </a:extLst>
          </p:cNvPr>
          <p:cNvSpPr/>
          <p:nvPr/>
        </p:nvSpPr>
        <p:spPr>
          <a:xfrm rot="19702334">
            <a:off x="10278953" y="4646538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E2835CC4-0BB1-3B79-C8C8-7F591CA3268B}"/>
              </a:ext>
            </a:extLst>
          </p:cNvPr>
          <p:cNvSpPr/>
          <p:nvPr/>
        </p:nvSpPr>
        <p:spPr>
          <a:xfrm rot="5400000">
            <a:off x="11846146" y="2554470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B5E6C790-61E3-4BBB-1EC9-B127978F93A1}"/>
              </a:ext>
            </a:extLst>
          </p:cNvPr>
          <p:cNvSpPr/>
          <p:nvPr/>
        </p:nvSpPr>
        <p:spPr>
          <a:xfrm rot="16200000">
            <a:off x="10251574" y="255040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B77FF638-FED9-7AB2-74AF-2E99ABE19C2C}"/>
              </a:ext>
            </a:extLst>
          </p:cNvPr>
          <p:cNvSpPr/>
          <p:nvPr/>
        </p:nvSpPr>
        <p:spPr>
          <a:xfrm rot="16200000">
            <a:off x="10232709" y="5429758"/>
            <a:ext cx="212030" cy="18473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969A61BF-E5B6-7872-A06F-C19504A04CFC}"/>
              </a:ext>
            </a:extLst>
          </p:cNvPr>
          <p:cNvSpPr/>
          <p:nvPr/>
        </p:nvSpPr>
        <p:spPr>
          <a:xfrm rot="5400000">
            <a:off x="11826928" y="5410767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1F33D3DA-0984-6D9A-525F-4DC63ACCF784}"/>
              </a:ext>
            </a:extLst>
          </p:cNvPr>
          <p:cNvSpPr/>
          <p:nvPr/>
        </p:nvSpPr>
        <p:spPr>
          <a:xfrm rot="16200000">
            <a:off x="10251575" y="3583599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9627D0F8-69F9-D1D4-FA4A-17A2F2B3526A}"/>
              </a:ext>
            </a:extLst>
          </p:cNvPr>
          <p:cNvSpPr/>
          <p:nvPr/>
        </p:nvSpPr>
        <p:spPr>
          <a:xfrm rot="5400000">
            <a:off x="11822843" y="357166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0C2484C-670C-78C0-D086-5125B879041C}"/>
              </a:ext>
            </a:extLst>
          </p:cNvPr>
          <p:cNvSpPr/>
          <p:nvPr/>
        </p:nvSpPr>
        <p:spPr>
          <a:xfrm rot="2398847">
            <a:off x="11780003" y="467737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51900808-C445-0A27-769A-47FAEE5C7A51}"/>
              </a:ext>
            </a:extLst>
          </p:cNvPr>
          <p:cNvSpPr/>
          <p:nvPr/>
        </p:nvSpPr>
        <p:spPr>
          <a:xfrm rot="14201846">
            <a:off x="10312366" y="4112298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C2086A22-F2F7-293F-BEA8-5C8EC0E1C7B2}"/>
              </a:ext>
            </a:extLst>
          </p:cNvPr>
          <p:cNvSpPr/>
          <p:nvPr/>
        </p:nvSpPr>
        <p:spPr>
          <a:xfrm rot="14201846">
            <a:off x="10312366" y="641216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7C461E13-8149-2401-C066-0DEAC7E3CA30}"/>
              </a:ext>
            </a:extLst>
          </p:cNvPr>
          <p:cNvSpPr/>
          <p:nvPr/>
        </p:nvSpPr>
        <p:spPr>
          <a:xfrm rot="8005961">
            <a:off x="11796552" y="6408287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A77526D1-E8A2-8EA7-4C6C-A2BC04383209}"/>
              </a:ext>
            </a:extLst>
          </p:cNvPr>
          <p:cNvSpPr/>
          <p:nvPr/>
        </p:nvSpPr>
        <p:spPr>
          <a:xfrm rot="8005961">
            <a:off x="11796977" y="412814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B5386-4076-C057-3A5F-EC7A92D88D16}"/>
              </a:ext>
            </a:extLst>
          </p:cNvPr>
          <p:cNvSpPr txBox="1"/>
          <p:nvPr/>
        </p:nvSpPr>
        <p:spPr>
          <a:xfrm>
            <a:off x="652791" y="573849"/>
            <a:ext cx="185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936100-E05F-C031-E9A7-CA279B930836}"/>
              </a:ext>
            </a:extLst>
          </p:cNvPr>
          <p:cNvGrpSpPr/>
          <p:nvPr/>
        </p:nvGrpSpPr>
        <p:grpSpPr>
          <a:xfrm>
            <a:off x="383346" y="1653754"/>
            <a:ext cx="2341795" cy="3611880"/>
            <a:chOff x="371065" y="1892808"/>
            <a:chExt cx="2341795" cy="36118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F94328-C406-CF87-D54A-24F333513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5055" y="2014096"/>
              <a:ext cx="1853816" cy="18538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300FC1-46FA-A3C0-3AE9-E9322481F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2692" y="4192144"/>
              <a:ext cx="918000" cy="91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252FD5-E8DB-A821-5D9F-F4D5465B7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50856" y="4192144"/>
              <a:ext cx="450000" cy="45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779DE7-C5D1-15B2-06FA-C9911CE3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51724" y="4664362"/>
              <a:ext cx="450000" cy="450000"/>
            </a:xfrm>
            <a:prstGeom prst="rect">
              <a:avLst/>
            </a:prstGeom>
          </p:spPr>
        </p:pic>
        <p:pic>
          <p:nvPicPr>
            <p:cNvPr id="13" name="Graphic 12" descr="Help with solid fill">
              <a:extLst>
                <a:ext uri="{FF2B5EF4-FFF2-40B4-BE49-F238E27FC236}">
                  <a16:creationId xmlns:a16="http://schemas.microsoft.com/office/drawing/2014/main" id="{69F373AC-BB04-5A7C-07D9-D1DD978DB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22756" y="4963237"/>
              <a:ext cx="270000" cy="2700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C0895C6-C097-1B3B-374F-3663AB9569BE}"/>
                </a:ext>
              </a:extLst>
            </p:cNvPr>
            <p:cNvSpPr/>
            <p:nvPr/>
          </p:nvSpPr>
          <p:spPr>
            <a:xfrm>
              <a:off x="371065" y="1892808"/>
              <a:ext cx="2341795" cy="361188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B522A27C-160C-BA43-F89A-814D79ACB237}"/>
              </a:ext>
            </a:extLst>
          </p:cNvPr>
          <p:cNvSpPr/>
          <p:nvPr/>
        </p:nvSpPr>
        <p:spPr>
          <a:xfrm>
            <a:off x="468105" y="933640"/>
            <a:ext cx="2257036" cy="6511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wind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other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604940DE-48EE-2539-DD0A-11D26CBBF9BD}"/>
              </a:ext>
            </a:extLst>
          </p:cNvPr>
          <p:cNvCxnSpPr>
            <a:cxnSpLocks/>
          </p:cNvCxnSpPr>
          <p:nvPr/>
        </p:nvCxnSpPr>
        <p:spPr>
          <a:xfrm flipV="1">
            <a:off x="2712860" y="2091264"/>
            <a:ext cx="723120" cy="18077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4D981A54-0A19-93A4-DB3A-36E5DE1E5DC6}"/>
              </a:ext>
            </a:extLst>
          </p:cNvPr>
          <p:cNvCxnSpPr>
            <a:cxnSpLocks/>
          </p:cNvCxnSpPr>
          <p:nvPr/>
        </p:nvCxnSpPr>
        <p:spPr>
          <a:xfrm flipV="1">
            <a:off x="2739938" y="1935247"/>
            <a:ext cx="696042" cy="16043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6B2E19C6-73A1-1C96-167D-831ABB1FBF65}"/>
              </a:ext>
            </a:extLst>
          </p:cNvPr>
          <p:cNvCxnSpPr>
            <a:cxnSpLocks/>
          </p:cNvCxnSpPr>
          <p:nvPr/>
        </p:nvCxnSpPr>
        <p:spPr>
          <a:xfrm flipV="1">
            <a:off x="3882605" y="1883460"/>
            <a:ext cx="1605215" cy="20780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A042DA0E-C20D-7073-B0E8-9A16C90EA22E}"/>
              </a:ext>
            </a:extLst>
          </p:cNvPr>
          <p:cNvCxnSpPr>
            <a:cxnSpLocks/>
          </p:cNvCxnSpPr>
          <p:nvPr/>
        </p:nvCxnSpPr>
        <p:spPr>
          <a:xfrm flipV="1">
            <a:off x="3867808" y="1731264"/>
            <a:ext cx="1641618" cy="20398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7" name="Picture 186">
            <a:extLst>
              <a:ext uri="{FF2B5EF4-FFF2-40B4-BE49-F238E27FC236}">
                <a16:creationId xmlns:a16="http://schemas.microsoft.com/office/drawing/2014/main" id="{348C49CD-223F-B9B5-A09B-D5FFAE45BB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92318" y="1731264"/>
            <a:ext cx="720000" cy="720000"/>
          </a:xfrm>
          <a:prstGeom prst="rect">
            <a:avLst/>
          </a:prstGeom>
        </p:spPr>
      </p:pic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BF427657-1D45-ADF8-594B-BAB4F49128EC}"/>
              </a:ext>
            </a:extLst>
          </p:cNvPr>
          <p:cNvCxnSpPr>
            <a:cxnSpLocks/>
          </p:cNvCxnSpPr>
          <p:nvPr/>
        </p:nvCxnSpPr>
        <p:spPr>
          <a:xfrm flipV="1">
            <a:off x="5945564" y="1847850"/>
            <a:ext cx="1320424" cy="2968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629E2A0B-3393-939C-E5F5-C70E1D6B55A4}"/>
              </a:ext>
            </a:extLst>
          </p:cNvPr>
          <p:cNvCxnSpPr>
            <a:cxnSpLocks/>
          </p:cNvCxnSpPr>
          <p:nvPr/>
        </p:nvCxnSpPr>
        <p:spPr>
          <a:xfrm flipV="1">
            <a:off x="5927430" y="1701800"/>
            <a:ext cx="1349670" cy="2946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0" name="Picture 189">
            <a:extLst>
              <a:ext uri="{FF2B5EF4-FFF2-40B4-BE49-F238E27FC236}">
                <a16:creationId xmlns:a16="http://schemas.microsoft.com/office/drawing/2014/main" id="{1810FEA0-BBD7-1821-055D-012F2F2415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54113" y="1523460"/>
            <a:ext cx="720000" cy="720000"/>
          </a:xfrm>
          <a:prstGeom prst="rect">
            <a:avLst/>
          </a:prstGeom>
        </p:spPr>
      </p:pic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E2740F85-243A-EDA9-2BF7-B0AFEA44FE5F}"/>
              </a:ext>
            </a:extLst>
          </p:cNvPr>
          <p:cNvCxnSpPr>
            <a:cxnSpLocks/>
          </p:cNvCxnSpPr>
          <p:nvPr/>
        </p:nvCxnSpPr>
        <p:spPr>
          <a:xfrm>
            <a:off x="7719202" y="1848073"/>
            <a:ext cx="1316848" cy="12042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5CF01C81-FCAE-9384-971F-8C05BC4AA822}"/>
              </a:ext>
            </a:extLst>
          </p:cNvPr>
          <p:cNvCxnSpPr>
            <a:cxnSpLocks/>
          </p:cNvCxnSpPr>
          <p:nvPr/>
        </p:nvCxnSpPr>
        <p:spPr>
          <a:xfrm>
            <a:off x="7701068" y="1701800"/>
            <a:ext cx="1349670" cy="11906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3" name="Picture 192">
            <a:extLst>
              <a:ext uri="{FF2B5EF4-FFF2-40B4-BE49-F238E27FC236}">
                <a16:creationId xmlns:a16="http://schemas.microsoft.com/office/drawing/2014/main" id="{0096CD7C-42E7-4DA6-9B81-851AB715DC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3120" y="1494503"/>
            <a:ext cx="720000" cy="720000"/>
          </a:xfrm>
          <a:prstGeom prst="rect">
            <a:avLst/>
          </a:prstGeom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D0E13BE1-C23A-D6E2-40F8-308C88F5FB9A}"/>
              </a:ext>
            </a:extLst>
          </p:cNvPr>
          <p:cNvCxnSpPr>
            <a:cxnSpLocks/>
          </p:cNvCxnSpPr>
          <p:nvPr/>
        </p:nvCxnSpPr>
        <p:spPr>
          <a:xfrm>
            <a:off x="9498845" y="1969405"/>
            <a:ext cx="733290" cy="8640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17DEEAE-1D78-C1CB-6AB6-45E71A2EDC5B}"/>
              </a:ext>
            </a:extLst>
          </p:cNvPr>
          <p:cNvCxnSpPr>
            <a:cxnSpLocks/>
          </p:cNvCxnSpPr>
          <p:nvPr/>
        </p:nvCxnSpPr>
        <p:spPr>
          <a:xfrm>
            <a:off x="9480711" y="1823132"/>
            <a:ext cx="751424" cy="8490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6" name="Picture 195">
            <a:extLst>
              <a:ext uri="{FF2B5EF4-FFF2-40B4-BE49-F238E27FC236}">
                <a16:creationId xmlns:a16="http://schemas.microsoft.com/office/drawing/2014/main" id="{73DBF896-D99A-F05E-E41C-337D5B46FD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06087" y="1613475"/>
            <a:ext cx="720000" cy="720000"/>
          </a:xfrm>
          <a:prstGeom prst="rect">
            <a:avLst/>
          </a:prstGeom>
        </p:spPr>
      </p:pic>
      <p:sp>
        <p:nvSpPr>
          <p:cNvPr id="197" name="TextBox 196">
            <a:extLst>
              <a:ext uri="{FF2B5EF4-FFF2-40B4-BE49-F238E27FC236}">
                <a16:creationId xmlns:a16="http://schemas.microsoft.com/office/drawing/2014/main" id="{7841C66D-3778-A53F-026E-7E88761ECC51}"/>
              </a:ext>
            </a:extLst>
          </p:cNvPr>
          <p:cNvSpPr txBox="1"/>
          <p:nvPr/>
        </p:nvSpPr>
        <p:spPr>
          <a:xfrm>
            <a:off x="3319440" y="11617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Electricity Grid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19B69A-3362-C895-65FD-3F4C60A45872}"/>
              </a:ext>
            </a:extLst>
          </p:cNvPr>
          <p:cNvSpPr txBox="1"/>
          <p:nvPr/>
        </p:nvSpPr>
        <p:spPr>
          <a:xfrm>
            <a:off x="4224678" y="797632"/>
            <a:ext cx="4755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Transport, Transmission and Storage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81A491-AB11-ED23-B0CE-CC3D5F8BCED5}"/>
              </a:ext>
            </a:extLst>
          </p:cNvPr>
          <p:cNvSpPr/>
          <p:nvPr/>
        </p:nvSpPr>
        <p:spPr>
          <a:xfrm>
            <a:off x="9923468" y="37758"/>
            <a:ext cx="2236559" cy="8668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 reduction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2AB48E-C3AE-3192-46E6-71E7BB43127F}"/>
              </a:ext>
            </a:extLst>
          </p:cNvPr>
          <p:cNvSpPr/>
          <p:nvPr/>
        </p:nvSpPr>
        <p:spPr>
          <a:xfrm>
            <a:off x="460634" y="16978"/>
            <a:ext cx="2236559" cy="8687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Cut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fossil fuel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ED9C7F4-0F00-58D5-1961-8AF47AE52A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18" y="2181652"/>
            <a:ext cx="540609" cy="5406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D44E4A-3950-0BED-4456-ED6FB36000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369" y="5288807"/>
            <a:ext cx="540609" cy="5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63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63FDA678-8903-4C66-C2DC-362AB02D8BED}"/>
              </a:ext>
            </a:extLst>
          </p:cNvPr>
          <p:cNvSpPr/>
          <p:nvPr/>
        </p:nvSpPr>
        <p:spPr>
          <a:xfrm>
            <a:off x="10232135" y="4584356"/>
            <a:ext cx="1837944" cy="21458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6465D61-7145-5A08-0A12-FEAA150ADF5D}"/>
              </a:ext>
            </a:extLst>
          </p:cNvPr>
          <p:cNvSpPr/>
          <p:nvPr/>
        </p:nvSpPr>
        <p:spPr>
          <a:xfrm>
            <a:off x="10232135" y="1334935"/>
            <a:ext cx="1837944" cy="3090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26ABB-DB7F-2E0A-5709-1DB367AA621F}"/>
              </a:ext>
            </a:extLst>
          </p:cNvPr>
          <p:cNvSpPr txBox="1">
            <a:spLocks/>
          </p:cNvSpPr>
          <p:nvPr/>
        </p:nvSpPr>
        <p:spPr>
          <a:xfrm>
            <a:off x="838200" y="127838"/>
            <a:ext cx="10515600" cy="6696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Technical Solutions to Energy and Climate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B3258F-9371-DB7D-3AB5-09924856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559" y="1471018"/>
            <a:ext cx="972000" cy="972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A151C86-00D5-76BA-37C5-253E040937CD}"/>
              </a:ext>
            </a:extLst>
          </p:cNvPr>
          <p:cNvGrpSpPr/>
          <p:nvPr/>
        </p:nvGrpSpPr>
        <p:grpSpPr>
          <a:xfrm>
            <a:off x="10360932" y="4719317"/>
            <a:ext cx="1580349" cy="1508304"/>
            <a:chOff x="10372486" y="4886546"/>
            <a:chExt cx="1580349" cy="150830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61F9EDE-CDD5-75D8-FC47-98EA4F210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2835" y="4886546"/>
              <a:ext cx="720000" cy="720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DA3744F-7999-5F0C-C732-216FE3875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72486" y="4886546"/>
              <a:ext cx="720000" cy="7200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0F4BD8-CA4F-2BE9-6CD9-10A637E14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23756" y="5674850"/>
              <a:ext cx="720000" cy="720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CA2750C-7EF3-4282-DD8D-71044C26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77432" y="5667247"/>
              <a:ext cx="720000" cy="72000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EDAD81F-3E67-BF47-81C1-5CA9DC08A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559" y="2947260"/>
            <a:ext cx="972000" cy="972000"/>
          </a:xfrm>
          <a:prstGeom prst="rect">
            <a:avLst/>
          </a:prstGeom>
        </p:spPr>
      </p:pic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C26DB09A-A1DF-61A1-2D41-93827EDD6A79}"/>
              </a:ext>
            </a:extLst>
          </p:cNvPr>
          <p:cNvSpPr/>
          <p:nvPr/>
        </p:nvSpPr>
        <p:spPr>
          <a:xfrm>
            <a:off x="10639987" y="2511688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Buildings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E61A9166-CBDB-F1D6-28C7-162B11B4DBB5}"/>
              </a:ext>
            </a:extLst>
          </p:cNvPr>
          <p:cNvSpPr/>
          <p:nvPr/>
        </p:nvSpPr>
        <p:spPr>
          <a:xfrm>
            <a:off x="10639987" y="3960876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B68AD222-E857-94F5-A080-32025A758C57}"/>
              </a:ext>
            </a:extLst>
          </p:cNvPr>
          <p:cNvSpPr/>
          <p:nvPr/>
        </p:nvSpPr>
        <p:spPr>
          <a:xfrm>
            <a:off x="10667527" y="6269264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45B68E-33C2-FED3-4D5F-49A57F16F6D5}"/>
              </a:ext>
            </a:extLst>
          </p:cNvPr>
          <p:cNvSpPr txBox="1"/>
          <p:nvPr/>
        </p:nvSpPr>
        <p:spPr>
          <a:xfrm>
            <a:off x="10774697" y="6680332"/>
            <a:ext cx="14758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 designed by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D5E08D7-FCD6-F0DA-FCF2-15ACAF2AB013}"/>
              </a:ext>
            </a:extLst>
          </p:cNvPr>
          <p:cNvSpPr/>
          <p:nvPr/>
        </p:nvSpPr>
        <p:spPr>
          <a:xfrm>
            <a:off x="11041748" y="1325512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99C6E2B-3BF6-73BE-1321-DFEAF92CF914}"/>
              </a:ext>
            </a:extLst>
          </p:cNvPr>
          <p:cNvSpPr/>
          <p:nvPr/>
        </p:nvSpPr>
        <p:spPr>
          <a:xfrm rot="19702334">
            <a:off x="10299243" y="144008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558D5CB3-50B0-480E-C120-2D49EC35CFD6}"/>
              </a:ext>
            </a:extLst>
          </p:cNvPr>
          <p:cNvSpPr/>
          <p:nvPr/>
        </p:nvSpPr>
        <p:spPr>
          <a:xfrm rot="2398847">
            <a:off x="11722625" y="138737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9D674AA7-F36D-66B3-3171-1DC0C838279D}"/>
              </a:ext>
            </a:extLst>
          </p:cNvPr>
          <p:cNvSpPr/>
          <p:nvPr/>
        </p:nvSpPr>
        <p:spPr>
          <a:xfrm rot="19702334">
            <a:off x="10278953" y="4646538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E2835CC4-0BB1-3B79-C8C8-7F591CA3268B}"/>
              </a:ext>
            </a:extLst>
          </p:cNvPr>
          <p:cNvSpPr/>
          <p:nvPr/>
        </p:nvSpPr>
        <p:spPr>
          <a:xfrm rot="5400000">
            <a:off x="11846146" y="2554470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B5E6C790-61E3-4BBB-1EC9-B127978F93A1}"/>
              </a:ext>
            </a:extLst>
          </p:cNvPr>
          <p:cNvSpPr/>
          <p:nvPr/>
        </p:nvSpPr>
        <p:spPr>
          <a:xfrm rot="16200000">
            <a:off x="10251574" y="255040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B77FF638-FED9-7AB2-74AF-2E99ABE19C2C}"/>
              </a:ext>
            </a:extLst>
          </p:cNvPr>
          <p:cNvSpPr/>
          <p:nvPr/>
        </p:nvSpPr>
        <p:spPr>
          <a:xfrm rot="16200000">
            <a:off x="10232709" y="5429758"/>
            <a:ext cx="212030" cy="18473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969A61BF-E5B6-7872-A06F-C19504A04CFC}"/>
              </a:ext>
            </a:extLst>
          </p:cNvPr>
          <p:cNvSpPr/>
          <p:nvPr/>
        </p:nvSpPr>
        <p:spPr>
          <a:xfrm rot="5400000">
            <a:off x="11826928" y="5410767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1F33D3DA-0984-6D9A-525F-4DC63ACCF784}"/>
              </a:ext>
            </a:extLst>
          </p:cNvPr>
          <p:cNvSpPr/>
          <p:nvPr/>
        </p:nvSpPr>
        <p:spPr>
          <a:xfrm rot="16200000">
            <a:off x="10251575" y="3583599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9627D0F8-69F9-D1D4-FA4A-17A2F2B3526A}"/>
              </a:ext>
            </a:extLst>
          </p:cNvPr>
          <p:cNvSpPr/>
          <p:nvPr/>
        </p:nvSpPr>
        <p:spPr>
          <a:xfrm rot="5400000">
            <a:off x="11822843" y="357166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0C2484C-670C-78C0-D086-5125B879041C}"/>
              </a:ext>
            </a:extLst>
          </p:cNvPr>
          <p:cNvSpPr/>
          <p:nvPr/>
        </p:nvSpPr>
        <p:spPr>
          <a:xfrm rot="2398847">
            <a:off x="11780003" y="467737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51900808-C445-0A27-769A-47FAEE5C7A51}"/>
              </a:ext>
            </a:extLst>
          </p:cNvPr>
          <p:cNvSpPr/>
          <p:nvPr/>
        </p:nvSpPr>
        <p:spPr>
          <a:xfrm rot="14201846">
            <a:off x="10312366" y="4112298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C2086A22-F2F7-293F-BEA8-5C8EC0E1C7B2}"/>
              </a:ext>
            </a:extLst>
          </p:cNvPr>
          <p:cNvSpPr/>
          <p:nvPr/>
        </p:nvSpPr>
        <p:spPr>
          <a:xfrm rot="14201846">
            <a:off x="10312366" y="641216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7C461E13-8149-2401-C066-0DEAC7E3CA30}"/>
              </a:ext>
            </a:extLst>
          </p:cNvPr>
          <p:cNvSpPr/>
          <p:nvPr/>
        </p:nvSpPr>
        <p:spPr>
          <a:xfrm rot="8005961">
            <a:off x="11796552" y="6408287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A77526D1-E8A2-8EA7-4C6C-A2BC04383209}"/>
              </a:ext>
            </a:extLst>
          </p:cNvPr>
          <p:cNvSpPr/>
          <p:nvPr/>
        </p:nvSpPr>
        <p:spPr>
          <a:xfrm rot="8005961">
            <a:off x="11796977" y="412814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B5386-4076-C057-3A5F-EC7A92D88D16}"/>
              </a:ext>
            </a:extLst>
          </p:cNvPr>
          <p:cNvSpPr txBox="1"/>
          <p:nvPr/>
        </p:nvSpPr>
        <p:spPr>
          <a:xfrm>
            <a:off x="652791" y="573849"/>
            <a:ext cx="185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936100-E05F-C031-E9A7-CA279B930836}"/>
              </a:ext>
            </a:extLst>
          </p:cNvPr>
          <p:cNvGrpSpPr/>
          <p:nvPr/>
        </p:nvGrpSpPr>
        <p:grpSpPr>
          <a:xfrm>
            <a:off x="383346" y="1653754"/>
            <a:ext cx="2341795" cy="3611880"/>
            <a:chOff x="371065" y="1892808"/>
            <a:chExt cx="2341795" cy="36118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F94328-C406-CF87-D54A-24F333513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5055" y="2014096"/>
              <a:ext cx="1853816" cy="18538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300FC1-46FA-A3C0-3AE9-E9322481F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2692" y="4192144"/>
              <a:ext cx="918000" cy="91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252FD5-E8DB-A821-5D9F-F4D5465B7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50856" y="4192144"/>
              <a:ext cx="450000" cy="45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779DE7-C5D1-15B2-06FA-C9911CE3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51724" y="4664362"/>
              <a:ext cx="450000" cy="450000"/>
            </a:xfrm>
            <a:prstGeom prst="rect">
              <a:avLst/>
            </a:prstGeom>
          </p:spPr>
        </p:pic>
        <p:pic>
          <p:nvPicPr>
            <p:cNvPr id="13" name="Graphic 12" descr="Help with solid fill">
              <a:extLst>
                <a:ext uri="{FF2B5EF4-FFF2-40B4-BE49-F238E27FC236}">
                  <a16:creationId xmlns:a16="http://schemas.microsoft.com/office/drawing/2014/main" id="{69F373AC-BB04-5A7C-07D9-D1DD978DB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22756" y="4963237"/>
              <a:ext cx="270000" cy="2700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C0895C6-C097-1B3B-374F-3663AB9569BE}"/>
                </a:ext>
              </a:extLst>
            </p:cNvPr>
            <p:cNvSpPr/>
            <p:nvPr/>
          </p:nvSpPr>
          <p:spPr>
            <a:xfrm>
              <a:off x="371065" y="1892808"/>
              <a:ext cx="2341795" cy="361188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B522A27C-160C-BA43-F89A-814D79ACB237}"/>
              </a:ext>
            </a:extLst>
          </p:cNvPr>
          <p:cNvSpPr/>
          <p:nvPr/>
        </p:nvSpPr>
        <p:spPr>
          <a:xfrm>
            <a:off x="468105" y="933640"/>
            <a:ext cx="2257036" cy="6511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wind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other</a:t>
            </a: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D3334F-2C83-0AE4-DA1D-AA7EC60A7E18}"/>
              </a:ext>
            </a:extLst>
          </p:cNvPr>
          <p:cNvCxnSpPr>
            <a:cxnSpLocks/>
          </p:cNvCxnSpPr>
          <p:nvPr/>
        </p:nvCxnSpPr>
        <p:spPr>
          <a:xfrm flipV="1">
            <a:off x="2712860" y="2091264"/>
            <a:ext cx="723120" cy="18077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86F671-DAEC-70E3-0CFB-16009C332995}"/>
              </a:ext>
            </a:extLst>
          </p:cNvPr>
          <p:cNvCxnSpPr>
            <a:cxnSpLocks/>
          </p:cNvCxnSpPr>
          <p:nvPr/>
        </p:nvCxnSpPr>
        <p:spPr>
          <a:xfrm flipV="1">
            <a:off x="2739938" y="1935247"/>
            <a:ext cx="696042" cy="16043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0186ED-B4B1-2F19-C2B3-DD26F519FBAC}"/>
              </a:ext>
            </a:extLst>
          </p:cNvPr>
          <p:cNvCxnSpPr>
            <a:cxnSpLocks/>
          </p:cNvCxnSpPr>
          <p:nvPr/>
        </p:nvCxnSpPr>
        <p:spPr>
          <a:xfrm flipV="1">
            <a:off x="3882605" y="1883460"/>
            <a:ext cx="1605215" cy="20780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F3275B-24C9-EAF7-DDFC-A77C918C99EF}"/>
              </a:ext>
            </a:extLst>
          </p:cNvPr>
          <p:cNvCxnSpPr>
            <a:cxnSpLocks/>
          </p:cNvCxnSpPr>
          <p:nvPr/>
        </p:nvCxnSpPr>
        <p:spPr>
          <a:xfrm flipV="1">
            <a:off x="3867808" y="1731264"/>
            <a:ext cx="1641618" cy="20398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A75DD571-6A1F-B005-9C42-232F1EC4B3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92318" y="1731264"/>
            <a:ext cx="720000" cy="7200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AF58BBA-8385-4019-177F-179816BE69D1}"/>
              </a:ext>
            </a:extLst>
          </p:cNvPr>
          <p:cNvCxnSpPr>
            <a:cxnSpLocks/>
          </p:cNvCxnSpPr>
          <p:nvPr/>
        </p:nvCxnSpPr>
        <p:spPr>
          <a:xfrm flipV="1">
            <a:off x="5945564" y="1847850"/>
            <a:ext cx="1320424" cy="2968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5D0EE7-EF5E-A5FB-72C4-F4D4F072769F}"/>
              </a:ext>
            </a:extLst>
          </p:cNvPr>
          <p:cNvCxnSpPr>
            <a:cxnSpLocks/>
          </p:cNvCxnSpPr>
          <p:nvPr/>
        </p:nvCxnSpPr>
        <p:spPr>
          <a:xfrm flipV="1">
            <a:off x="5927430" y="1701800"/>
            <a:ext cx="1349670" cy="2946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B0AE98B7-D6EC-644A-45F9-C6E66E7BEA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54113" y="1523460"/>
            <a:ext cx="720000" cy="720000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1E14601-24A2-786A-7EC2-F218F0533086}"/>
              </a:ext>
            </a:extLst>
          </p:cNvPr>
          <p:cNvCxnSpPr>
            <a:cxnSpLocks/>
          </p:cNvCxnSpPr>
          <p:nvPr/>
        </p:nvCxnSpPr>
        <p:spPr>
          <a:xfrm>
            <a:off x="7719202" y="1848073"/>
            <a:ext cx="1316848" cy="12042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2F046AF-D2DF-5396-9848-D79764E31E2A}"/>
              </a:ext>
            </a:extLst>
          </p:cNvPr>
          <p:cNvCxnSpPr>
            <a:cxnSpLocks/>
          </p:cNvCxnSpPr>
          <p:nvPr/>
        </p:nvCxnSpPr>
        <p:spPr>
          <a:xfrm>
            <a:off x="7701068" y="1701800"/>
            <a:ext cx="1349670" cy="11906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567EC9FF-786D-00C9-83D6-5B5A3935E3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3120" y="1494503"/>
            <a:ext cx="720000" cy="72000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7A720E3-9B1D-12C9-BBEC-420216BABF73}"/>
              </a:ext>
            </a:extLst>
          </p:cNvPr>
          <p:cNvCxnSpPr>
            <a:cxnSpLocks/>
          </p:cNvCxnSpPr>
          <p:nvPr/>
        </p:nvCxnSpPr>
        <p:spPr>
          <a:xfrm>
            <a:off x="9498845" y="1969405"/>
            <a:ext cx="733290" cy="8640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EB1BC6-8B49-1056-6499-A05A277EB9A8}"/>
              </a:ext>
            </a:extLst>
          </p:cNvPr>
          <p:cNvCxnSpPr>
            <a:cxnSpLocks/>
          </p:cNvCxnSpPr>
          <p:nvPr/>
        </p:nvCxnSpPr>
        <p:spPr>
          <a:xfrm>
            <a:off x="9480711" y="1823132"/>
            <a:ext cx="751424" cy="8490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CD28A402-9B4E-B4DF-5765-48A3765F4C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06087" y="1613475"/>
            <a:ext cx="720000" cy="720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1BCBDEB-5CB6-4BD1-BAB6-6CDE9EE8E538}"/>
              </a:ext>
            </a:extLst>
          </p:cNvPr>
          <p:cNvSpPr txBox="1"/>
          <p:nvPr/>
        </p:nvSpPr>
        <p:spPr>
          <a:xfrm>
            <a:off x="3319440" y="11617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Electricity Grid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62556DE-25CD-2852-7F6B-D8D30726BEDA}"/>
              </a:ext>
            </a:extLst>
          </p:cNvPr>
          <p:cNvGrpSpPr/>
          <p:nvPr/>
        </p:nvGrpSpPr>
        <p:grpSpPr>
          <a:xfrm>
            <a:off x="2891061" y="2645759"/>
            <a:ext cx="1391663" cy="2062543"/>
            <a:chOff x="2954510" y="2645759"/>
            <a:chExt cx="1391663" cy="206254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06F835D-F51D-D019-171F-D1F54D86ABDC}"/>
                </a:ext>
              </a:extLst>
            </p:cNvPr>
            <p:cNvSpPr txBox="1"/>
            <p:nvPr/>
          </p:nvSpPr>
          <p:spPr>
            <a:xfrm>
              <a:off x="2954510" y="2645759"/>
              <a:ext cx="13916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Conversion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storage 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0B312FA-8478-D17A-191C-3922DB451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00341" y="3405576"/>
              <a:ext cx="900000" cy="900000"/>
            </a:xfrm>
            <a:prstGeom prst="rect">
              <a:avLst/>
            </a:prstGeom>
          </p:spPr>
        </p:pic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6CFABAE-7BE1-9889-6950-FA77E3C3AD50}"/>
                </a:ext>
              </a:extLst>
            </p:cNvPr>
            <p:cNvSpPr/>
            <p:nvPr/>
          </p:nvSpPr>
          <p:spPr>
            <a:xfrm>
              <a:off x="3126894" y="4385176"/>
              <a:ext cx="1046895" cy="32312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Electrolysis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0650AAA-2AB7-73EF-D193-F9DF58372986}"/>
              </a:ext>
            </a:extLst>
          </p:cNvPr>
          <p:cNvGrpSpPr/>
          <p:nvPr/>
        </p:nvGrpSpPr>
        <p:grpSpPr>
          <a:xfrm>
            <a:off x="4256006" y="2777131"/>
            <a:ext cx="1431496" cy="3587544"/>
            <a:chOff x="4256006" y="2777131"/>
            <a:chExt cx="1431496" cy="3587544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71CECC7A-B30C-C8DE-AD85-DC3BD557420D}"/>
                </a:ext>
              </a:extLst>
            </p:cNvPr>
            <p:cNvGrpSpPr/>
            <p:nvPr/>
          </p:nvGrpSpPr>
          <p:grpSpPr>
            <a:xfrm>
              <a:off x="4371967" y="2777131"/>
              <a:ext cx="1199575" cy="3450490"/>
              <a:chOff x="4365888" y="2777131"/>
              <a:chExt cx="1199575" cy="3450490"/>
            </a:xfrm>
          </p:grpSpPr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90D2CDB-C62F-E40E-AA74-77AC676AC74B}"/>
                  </a:ext>
                </a:extLst>
              </p:cNvPr>
              <p:cNvSpPr txBox="1"/>
              <p:nvPr/>
            </p:nvSpPr>
            <p:spPr>
              <a:xfrm>
                <a:off x="4449494" y="2777131"/>
                <a:ext cx="10323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7272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Storage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CECA5BE8-3496-D724-CF1B-311FC941D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15675" y="4706027"/>
                <a:ext cx="900000" cy="900000"/>
              </a:xfrm>
              <a:prstGeom prst="rect">
                <a:avLst/>
              </a:prstGeom>
            </p:spPr>
          </p:pic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4A70F90E-51E4-CBC8-B9D6-49F82D361E9C}"/>
                  </a:ext>
                </a:extLst>
              </p:cNvPr>
              <p:cNvGrpSpPr/>
              <p:nvPr/>
            </p:nvGrpSpPr>
            <p:grpSpPr>
              <a:xfrm>
                <a:off x="4515675" y="3248203"/>
                <a:ext cx="900000" cy="900000"/>
                <a:chOff x="3657600" y="990600"/>
                <a:chExt cx="4876800" cy="4876800"/>
              </a:xfrm>
            </p:grpSpPr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BE083BFF-B868-D6F8-8B5E-C813D080B3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57600" y="990600"/>
                  <a:ext cx="4876800" cy="4876800"/>
                </a:xfrm>
                <a:prstGeom prst="rect">
                  <a:avLst/>
                </a:prstGeom>
              </p:spPr>
            </p:pic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EFC61626-F15C-1B1B-B9A6-C03060587AAC}"/>
                    </a:ext>
                  </a:extLst>
                </p:cNvPr>
                <p:cNvGrpSpPr/>
                <p:nvPr/>
              </p:nvGrpSpPr>
              <p:grpSpPr>
                <a:xfrm>
                  <a:off x="5451210" y="3765269"/>
                  <a:ext cx="2583739" cy="1476355"/>
                  <a:chOff x="5451210" y="3765269"/>
                  <a:chExt cx="2583739" cy="1476355"/>
                </a:xfrm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DEDC9BED-AC34-FEDB-8F52-99A2DF97EB91}"/>
                      </a:ext>
                    </a:extLst>
                  </p:cNvPr>
                  <p:cNvSpPr/>
                  <p:nvPr/>
                </p:nvSpPr>
                <p:spPr>
                  <a:xfrm>
                    <a:off x="5451210" y="3765269"/>
                    <a:ext cx="2583739" cy="14163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39" name="Picture 138">
                    <a:extLst>
                      <a:ext uri="{FF2B5EF4-FFF2-40B4-BE49-F238E27FC236}">
                        <a16:creationId xmlns:a16="http://schemas.microsoft.com/office/drawing/2014/main" id="{C9354739-F24B-59D8-2542-5E15C344D7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9"/>
                  <a:srcRect t="15273" b="28125"/>
                  <a:stretch/>
                </p:blipFill>
                <p:spPr>
                  <a:xfrm>
                    <a:off x="5521958" y="3928866"/>
                    <a:ext cx="2442243" cy="131275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34" name="Rectangle: Rounded Corners 133">
                <a:extLst>
                  <a:ext uri="{FF2B5EF4-FFF2-40B4-BE49-F238E27FC236}">
                    <a16:creationId xmlns:a16="http://schemas.microsoft.com/office/drawing/2014/main" id="{ED0617E3-51C2-0A16-65E5-78404195042E}"/>
                  </a:ext>
                </a:extLst>
              </p:cNvPr>
              <p:cNvSpPr/>
              <p:nvPr/>
            </p:nvSpPr>
            <p:spPr>
              <a:xfrm>
                <a:off x="4395891" y="5687876"/>
                <a:ext cx="1139568" cy="53974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anks above ground</a:t>
                </a:r>
              </a:p>
            </p:txBody>
          </p:sp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E2989834-ECD7-53AB-21CC-D682FB59C68F}"/>
                  </a:ext>
                </a:extLst>
              </p:cNvPr>
              <p:cNvSpPr/>
              <p:nvPr/>
            </p:nvSpPr>
            <p:spPr>
              <a:xfrm>
                <a:off x="4365888" y="4185065"/>
                <a:ext cx="1199575" cy="348634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Underground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8" name="Rectangle: Rounded Corners 177">
              <a:extLst>
                <a:ext uri="{FF2B5EF4-FFF2-40B4-BE49-F238E27FC236}">
                  <a16:creationId xmlns:a16="http://schemas.microsoft.com/office/drawing/2014/main" id="{E12C9DF6-94E8-6FC1-BCEE-F7866B0AEDFE}"/>
                </a:ext>
              </a:extLst>
            </p:cNvPr>
            <p:cNvSpPr/>
            <p:nvPr/>
          </p:nvSpPr>
          <p:spPr>
            <a:xfrm>
              <a:off x="4256006" y="3209566"/>
              <a:ext cx="1431496" cy="3155109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A1F7B73B-7BFE-F4D3-257B-3D2B2A4C537D}"/>
              </a:ext>
            </a:extLst>
          </p:cNvPr>
          <p:cNvCxnSpPr>
            <a:cxnSpLocks/>
          </p:cNvCxnSpPr>
          <p:nvPr/>
        </p:nvCxnSpPr>
        <p:spPr>
          <a:xfrm>
            <a:off x="2792296" y="4584356"/>
            <a:ext cx="197530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84B0DF2-1F10-C950-4A5C-C06EE448DCE8}"/>
              </a:ext>
            </a:extLst>
          </p:cNvPr>
          <p:cNvSpPr txBox="1"/>
          <p:nvPr/>
        </p:nvSpPr>
        <p:spPr>
          <a:xfrm>
            <a:off x="10681735" y="920691"/>
            <a:ext cx="1060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Use</a:t>
            </a: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D0E31BB9-4B3E-0B26-2E6D-BD9D4C9DA01B}"/>
              </a:ext>
            </a:extLst>
          </p:cNvPr>
          <p:cNvCxnSpPr>
            <a:cxnSpLocks/>
          </p:cNvCxnSpPr>
          <p:nvPr/>
        </p:nvCxnSpPr>
        <p:spPr>
          <a:xfrm flipV="1">
            <a:off x="4162487" y="4385176"/>
            <a:ext cx="155513" cy="80647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D348BB86-AAE7-857B-565C-89B0A20BCD14}"/>
              </a:ext>
            </a:extLst>
          </p:cNvPr>
          <p:cNvCxnSpPr>
            <a:cxnSpLocks/>
          </p:cNvCxnSpPr>
          <p:nvPr/>
        </p:nvCxnSpPr>
        <p:spPr>
          <a:xfrm>
            <a:off x="4159472" y="4614346"/>
            <a:ext cx="279864" cy="220651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D06CA39-605B-D911-C7A8-D25F357DEDA2}"/>
              </a:ext>
            </a:extLst>
          </p:cNvPr>
          <p:cNvSpPr/>
          <p:nvPr/>
        </p:nvSpPr>
        <p:spPr>
          <a:xfrm>
            <a:off x="3184966" y="4676544"/>
            <a:ext cx="811704" cy="1958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FB132B0-8E6B-E77E-0407-EC747A04E902}"/>
              </a:ext>
            </a:extLst>
          </p:cNvPr>
          <p:cNvCxnSpPr>
            <a:cxnSpLocks/>
          </p:cNvCxnSpPr>
          <p:nvPr/>
        </p:nvCxnSpPr>
        <p:spPr>
          <a:xfrm>
            <a:off x="5945564" y="4258389"/>
            <a:ext cx="3861054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2C1662-F63A-67C1-2F9C-DA49E26AD680}"/>
              </a:ext>
            </a:extLst>
          </p:cNvPr>
          <p:cNvSpPr/>
          <p:nvPr/>
        </p:nvSpPr>
        <p:spPr>
          <a:xfrm>
            <a:off x="9923468" y="37758"/>
            <a:ext cx="2236559" cy="8668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 reduction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17C7E7B-6C06-8176-7238-3D031DA07CD5}"/>
              </a:ext>
            </a:extLst>
          </p:cNvPr>
          <p:cNvSpPr/>
          <p:nvPr/>
        </p:nvSpPr>
        <p:spPr>
          <a:xfrm>
            <a:off x="460634" y="16978"/>
            <a:ext cx="2236559" cy="8687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Cut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fossil fuel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9F2F7D9-F962-BA94-D733-27E9B07258E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51" y="5212513"/>
            <a:ext cx="540609" cy="54060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1B0D462-715A-3F60-DC16-C07C649BDF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18" y="2181652"/>
            <a:ext cx="540609" cy="54060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DF88CCB-0C8D-DB85-49F6-74722A34F7D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369" y="5305741"/>
            <a:ext cx="540609" cy="5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52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63FDA678-8903-4C66-C2DC-362AB02D8BED}"/>
              </a:ext>
            </a:extLst>
          </p:cNvPr>
          <p:cNvSpPr/>
          <p:nvPr/>
        </p:nvSpPr>
        <p:spPr>
          <a:xfrm>
            <a:off x="10232135" y="4584356"/>
            <a:ext cx="1837944" cy="21458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6465D61-7145-5A08-0A12-FEAA150ADF5D}"/>
              </a:ext>
            </a:extLst>
          </p:cNvPr>
          <p:cNvSpPr/>
          <p:nvPr/>
        </p:nvSpPr>
        <p:spPr>
          <a:xfrm>
            <a:off x="10232135" y="1334935"/>
            <a:ext cx="1837944" cy="3090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26ABB-DB7F-2E0A-5709-1DB367AA621F}"/>
              </a:ext>
            </a:extLst>
          </p:cNvPr>
          <p:cNvSpPr txBox="1">
            <a:spLocks/>
          </p:cNvSpPr>
          <p:nvPr/>
        </p:nvSpPr>
        <p:spPr>
          <a:xfrm>
            <a:off x="838200" y="127838"/>
            <a:ext cx="10515600" cy="6696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Technical Solutions to Energy and Climate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B3258F-9371-DB7D-3AB5-09924856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559" y="1471018"/>
            <a:ext cx="972000" cy="972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A151C86-00D5-76BA-37C5-253E040937CD}"/>
              </a:ext>
            </a:extLst>
          </p:cNvPr>
          <p:cNvGrpSpPr/>
          <p:nvPr/>
        </p:nvGrpSpPr>
        <p:grpSpPr>
          <a:xfrm>
            <a:off x="10360932" y="4719317"/>
            <a:ext cx="1580349" cy="1508304"/>
            <a:chOff x="10372486" y="4886546"/>
            <a:chExt cx="1580349" cy="150830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61F9EDE-CDD5-75D8-FC47-98EA4F210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2835" y="4886546"/>
              <a:ext cx="720000" cy="720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DA3744F-7999-5F0C-C732-216FE3875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72486" y="4886546"/>
              <a:ext cx="720000" cy="7200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0F4BD8-CA4F-2BE9-6CD9-10A637E14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23756" y="5674850"/>
              <a:ext cx="720000" cy="720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CA2750C-7EF3-4282-DD8D-71044C26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77432" y="5667247"/>
              <a:ext cx="720000" cy="72000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EDAD81F-3E67-BF47-81C1-5CA9DC08A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559" y="2947260"/>
            <a:ext cx="972000" cy="972000"/>
          </a:xfrm>
          <a:prstGeom prst="rect">
            <a:avLst/>
          </a:prstGeom>
        </p:spPr>
      </p:pic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C26DB09A-A1DF-61A1-2D41-93827EDD6A79}"/>
              </a:ext>
            </a:extLst>
          </p:cNvPr>
          <p:cNvSpPr/>
          <p:nvPr/>
        </p:nvSpPr>
        <p:spPr>
          <a:xfrm>
            <a:off x="10639987" y="2511688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Buildings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E61A9166-CBDB-F1D6-28C7-162B11B4DBB5}"/>
              </a:ext>
            </a:extLst>
          </p:cNvPr>
          <p:cNvSpPr/>
          <p:nvPr/>
        </p:nvSpPr>
        <p:spPr>
          <a:xfrm>
            <a:off x="10639987" y="3960876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B68AD222-E857-94F5-A080-32025A758C57}"/>
              </a:ext>
            </a:extLst>
          </p:cNvPr>
          <p:cNvSpPr/>
          <p:nvPr/>
        </p:nvSpPr>
        <p:spPr>
          <a:xfrm>
            <a:off x="10667527" y="6269264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45B68E-33C2-FED3-4D5F-49A57F16F6D5}"/>
              </a:ext>
            </a:extLst>
          </p:cNvPr>
          <p:cNvSpPr txBox="1"/>
          <p:nvPr/>
        </p:nvSpPr>
        <p:spPr>
          <a:xfrm>
            <a:off x="10774697" y="6680332"/>
            <a:ext cx="14758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 designed by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D5E08D7-FCD6-F0DA-FCF2-15ACAF2AB013}"/>
              </a:ext>
            </a:extLst>
          </p:cNvPr>
          <p:cNvSpPr/>
          <p:nvPr/>
        </p:nvSpPr>
        <p:spPr>
          <a:xfrm>
            <a:off x="11041748" y="1325512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99C6E2B-3BF6-73BE-1321-DFEAF92CF914}"/>
              </a:ext>
            </a:extLst>
          </p:cNvPr>
          <p:cNvSpPr/>
          <p:nvPr/>
        </p:nvSpPr>
        <p:spPr>
          <a:xfrm rot="19702334">
            <a:off x="10299243" y="144008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558D5CB3-50B0-480E-C120-2D49EC35CFD6}"/>
              </a:ext>
            </a:extLst>
          </p:cNvPr>
          <p:cNvSpPr/>
          <p:nvPr/>
        </p:nvSpPr>
        <p:spPr>
          <a:xfrm rot="2398847">
            <a:off x="11722625" y="138737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9D674AA7-F36D-66B3-3171-1DC0C838279D}"/>
              </a:ext>
            </a:extLst>
          </p:cNvPr>
          <p:cNvSpPr/>
          <p:nvPr/>
        </p:nvSpPr>
        <p:spPr>
          <a:xfrm rot="19702334">
            <a:off x="10278953" y="4646538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E2835CC4-0BB1-3B79-C8C8-7F591CA3268B}"/>
              </a:ext>
            </a:extLst>
          </p:cNvPr>
          <p:cNvSpPr/>
          <p:nvPr/>
        </p:nvSpPr>
        <p:spPr>
          <a:xfrm rot="5400000">
            <a:off x="11846146" y="2554470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B5E6C790-61E3-4BBB-1EC9-B127978F93A1}"/>
              </a:ext>
            </a:extLst>
          </p:cNvPr>
          <p:cNvSpPr/>
          <p:nvPr/>
        </p:nvSpPr>
        <p:spPr>
          <a:xfrm rot="16200000">
            <a:off x="10251574" y="255040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B77FF638-FED9-7AB2-74AF-2E99ABE19C2C}"/>
              </a:ext>
            </a:extLst>
          </p:cNvPr>
          <p:cNvSpPr/>
          <p:nvPr/>
        </p:nvSpPr>
        <p:spPr>
          <a:xfrm rot="16200000">
            <a:off x="10232709" y="5429758"/>
            <a:ext cx="212030" cy="18473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969A61BF-E5B6-7872-A06F-C19504A04CFC}"/>
              </a:ext>
            </a:extLst>
          </p:cNvPr>
          <p:cNvSpPr/>
          <p:nvPr/>
        </p:nvSpPr>
        <p:spPr>
          <a:xfrm rot="5400000">
            <a:off x="11826928" y="5410767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1F33D3DA-0984-6D9A-525F-4DC63ACCF784}"/>
              </a:ext>
            </a:extLst>
          </p:cNvPr>
          <p:cNvSpPr/>
          <p:nvPr/>
        </p:nvSpPr>
        <p:spPr>
          <a:xfrm rot="16200000">
            <a:off x="10251575" y="3583599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9627D0F8-69F9-D1D4-FA4A-17A2F2B3526A}"/>
              </a:ext>
            </a:extLst>
          </p:cNvPr>
          <p:cNvSpPr/>
          <p:nvPr/>
        </p:nvSpPr>
        <p:spPr>
          <a:xfrm rot="5400000">
            <a:off x="11822843" y="357166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0C2484C-670C-78C0-D086-5125B879041C}"/>
              </a:ext>
            </a:extLst>
          </p:cNvPr>
          <p:cNvSpPr/>
          <p:nvPr/>
        </p:nvSpPr>
        <p:spPr>
          <a:xfrm rot="2398847">
            <a:off x="11780003" y="467737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51900808-C445-0A27-769A-47FAEE5C7A51}"/>
              </a:ext>
            </a:extLst>
          </p:cNvPr>
          <p:cNvSpPr/>
          <p:nvPr/>
        </p:nvSpPr>
        <p:spPr>
          <a:xfrm rot="14201846">
            <a:off x="10312366" y="4112298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C2086A22-F2F7-293F-BEA8-5C8EC0E1C7B2}"/>
              </a:ext>
            </a:extLst>
          </p:cNvPr>
          <p:cNvSpPr/>
          <p:nvPr/>
        </p:nvSpPr>
        <p:spPr>
          <a:xfrm rot="14201846">
            <a:off x="10312366" y="641216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7C461E13-8149-2401-C066-0DEAC7E3CA30}"/>
              </a:ext>
            </a:extLst>
          </p:cNvPr>
          <p:cNvSpPr/>
          <p:nvPr/>
        </p:nvSpPr>
        <p:spPr>
          <a:xfrm rot="8005961">
            <a:off x="11796552" y="6408287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A77526D1-E8A2-8EA7-4C6C-A2BC04383209}"/>
              </a:ext>
            </a:extLst>
          </p:cNvPr>
          <p:cNvSpPr/>
          <p:nvPr/>
        </p:nvSpPr>
        <p:spPr>
          <a:xfrm rot="8005961">
            <a:off x="11796977" y="412814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B5386-4076-C057-3A5F-EC7A92D88D16}"/>
              </a:ext>
            </a:extLst>
          </p:cNvPr>
          <p:cNvSpPr txBox="1"/>
          <p:nvPr/>
        </p:nvSpPr>
        <p:spPr>
          <a:xfrm>
            <a:off x="652791" y="573849"/>
            <a:ext cx="185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936100-E05F-C031-E9A7-CA279B930836}"/>
              </a:ext>
            </a:extLst>
          </p:cNvPr>
          <p:cNvGrpSpPr/>
          <p:nvPr/>
        </p:nvGrpSpPr>
        <p:grpSpPr>
          <a:xfrm>
            <a:off x="383346" y="1653754"/>
            <a:ext cx="2341795" cy="3611880"/>
            <a:chOff x="371065" y="1892808"/>
            <a:chExt cx="2341795" cy="36118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F94328-C406-CF87-D54A-24F333513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5055" y="2014096"/>
              <a:ext cx="1853816" cy="18538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300FC1-46FA-A3C0-3AE9-E9322481F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2692" y="4192144"/>
              <a:ext cx="918000" cy="91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252FD5-E8DB-A821-5D9F-F4D5465B7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50856" y="4192144"/>
              <a:ext cx="450000" cy="45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779DE7-C5D1-15B2-06FA-C9911CE3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51724" y="4664362"/>
              <a:ext cx="450000" cy="450000"/>
            </a:xfrm>
            <a:prstGeom prst="rect">
              <a:avLst/>
            </a:prstGeom>
          </p:spPr>
        </p:pic>
        <p:pic>
          <p:nvPicPr>
            <p:cNvPr id="13" name="Graphic 12" descr="Help with solid fill">
              <a:extLst>
                <a:ext uri="{FF2B5EF4-FFF2-40B4-BE49-F238E27FC236}">
                  <a16:creationId xmlns:a16="http://schemas.microsoft.com/office/drawing/2014/main" id="{69F373AC-BB04-5A7C-07D9-D1DD978DB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22756" y="4963237"/>
              <a:ext cx="270000" cy="2700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C0895C6-C097-1B3B-374F-3663AB9569BE}"/>
                </a:ext>
              </a:extLst>
            </p:cNvPr>
            <p:cNvSpPr/>
            <p:nvPr/>
          </p:nvSpPr>
          <p:spPr>
            <a:xfrm>
              <a:off x="371065" y="1892808"/>
              <a:ext cx="2341795" cy="361188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B522A27C-160C-BA43-F89A-814D79ACB237}"/>
              </a:ext>
            </a:extLst>
          </p:cNvPr>
          <p:cNvSpPr/>
          <p:nvPr/>
        </p:nvSpPr>
        <p:spPr>
          <a:xfrm>
            <a:off x="468105" y="933640"/>
            <a:ext cx="2257036" cy="6511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wind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other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D3334F-2C83-0AE4-DA1D-AA7EC60A7E18}"/>
              </a:ext>
            </a:extLst>
          </p:cNvPr>
          <p:cNvCxnSpPr>
            <a:cxnSpLocks/>
          </p:cNvCxnSpPr>
          <p:nvPr/>
        </p:nvCxnSpPr>
        <p:spPr>
          <a:xfrm flipV="1">
            <a:off x="2712860" y="2091264"/>
            <a:ext cx="723120" cy="18077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86F671-DAEC-70E3-0CFB-16009C332995}"/>
              </a:ext>
            </a:extLst>
          </p:cNvPr>
          <p:cNvCxnSpPr>
            <a:cxnSpLocks/>
          </p:cNvCxnSpPr>
          <p:nvPr/>
        </p:nvCxnSpPr>
        <p:spPr>
          <a:xfrm flipV="1">
            <a:off x="2739938" y="1935247"/>
            <a:ext cx="696042" cy="16043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0186ED-B4B1-2F19-C2B3-DD26F519FBAC}"/>
              </a:ext>
            </a:extLst>
          </p:cNvPr>
          <p:cNvCxnSpPr>
            <a:cxnSpLocks/>
          </p:cNvCxnSpPr>
          <p:nvPr/>
        </p:nvCxnSpPr>
        <p:spPr>
          <a:xfrm flipV="1">
            <a:off x="3882605" y="1883460"/>
            <a:ext cx="1605215" cy="20780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F3275B-24C9-EAF7-DDFC-A77C918C99EF}"/>
              </a:ext>
            </a:extLst>
          </p:cNvPr>
          <p:cNvCxnSpPr>
            <a:cxnSpLocks/>
          </p:cNvCxnSpPr>
          <p:nvPr/>
        </p:nvCxnSpPr>
        <p:spPr>
          <a:xfrm flipV="1">
            <a:off x="3867808" y="1731264"/>
            <a:ext cx="1641618" cy="20398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A75DD571-6A1F-B005-9C42-232F1EC4B3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92318" y="1731264"/>
            <a:ext cx="720000" cy="7200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AF58BBA-8385-4019-177F-179816BE69D1}"/>
              </a:ext>
            </a:extLst>
          </p:cNvPr>
          <p:cNvCxnSpPr>
            <a:cxnSpLocks/>
          </p:cNvCxnSpPr>
          <p:nvPr/>
        </p:nvCxnSpPr>
        <p:spPr>
          <a:xfrm flipV="1">
            <a:off x="5945564" y="1847850"/>
            <a:ext cx="1320424" cy="2968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5D0EE7-EF5E-A5FB-72C4-F4D4F072769F}"/>
              </a:ext>
            </a:extLst>
          </p:cNvPr>
          <p:cNvCxnSpPr>
            <a:cxnSpLocks/>
          </p:cNvCxnSpPr>
          <p:nvPr/>
        </p:nvCxnSpPr>
        <p:spPr>
          <a:xfrm flipV="1">
            <a:off x="5927430" y="1701800"/>
            <a:ext cx="1349670" cy="2946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B0AE98B7-D6EC-644A-45F9-C6E66E7BEA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54113" y="1523460"/>
            <a:ext cx="720000" cy="720000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1E14601-24A2-786A-7EC2-F218F0533086}"/>
              </a:ext>
            </a:extLst>
          </p:cNvPr>
          <p:cNvCxnSpPr>
            <a:cxnSpLocks/>
          </p:cNvCxnSpPr>
          <p:nvPr/>
        </p:nvCxnSpPr>
        <p:spPr>
          <a:xfrm>
            <a:off x="7719202" y="1848073"/>
            <a:ext cx="1316848" cy="12042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2F046AF-D2DF-5396-9848-D79764E31E2A}"/>
              </a:ext>
            </a:extLst>
          </p:cNvPr>
          <p:cNvCxnSpPr>
            <a:cxnSpLocks/>
          </p:cNvCxnSpPr>
          <p:nvPr/>
        </p:nvCxnSpPr>
        <p:spPr>
          <a:xfrm>
            <a:off x="7701068" y="1701800"/>
            <a:ext cx="1349670" cy="11906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567EC9FF-786D-00C9-83D6-5B5A3935E3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3120" y="1494503"/>
            <a:ext cx="720000" cy="72000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7A720E3-9B1D-12C9-BBEC-420216BABF73}"/>
              </a:ext>
            </a:extLst>
          </p:cNvPr>
          <p:cNvCxnSpPr>
            <a:cxnSpLocks/>
          </p:cNvCxnSpPr>
          <p:nvPr/>
        </p:nvCxnSpPr>
        <p:spPr>
          <a:xfrm>
            <a:off x="9498845" y="1969405"/>
            <a:ext cx="733290" cy="8640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EB1BC6-8B49-1056-6499-A05A277EB9A8}"/>
              </a:ext>
            </a:extLst>
          </p:cNvPr>
          <p:cNvCxnSpPr>
            <a:cxnSpLocks/>
          </p:cNvCxnSpPr>
          <p:nvPr/>
        </p:nvCxnSpPr>
        <p:spPr>
          <a:xfrm>
            <a:off x="9480711" y="1823132"/>
            <a:ext cx="751424" cy="8490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CD28A402-9B4E-B4DF-5765-48A3765F4C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06087" y="1613475"/>
            <a:ext cx="720000" cy="720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1BCBDEB-5CB6-4BD1-BAB6-6CDE9EE8E538}"/>
              </a:ext>
            </a:extLst>
          </p:cNvPr>
          <p:cNvSpPr txBox="1"/>
          <p:nvPr/>
        </p:nvSpPr>
        <p:spPr>
          <a:xfrm>
            <a:off x="3319440" y="11617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Electricity Grid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62556DE-25CD-2852-7F6B-D8D30726BEDA}"/>
              </a:ext>
            </a:extLst>
          </p:cNvPr>
          <p:cNvGrpSpPr/>
          <p:nvPr/>
        </p:nvGrpSpPr>
        <p:grpSpPr>
          <a:xfrm>
            <a:off x="2891061" y="2645759"/>
            <a:ext cx="1391663" cy="2062543"/>
            <a:chOff x="2954510" y="2645759"/>
            <a:chExt cx="1391663" cy="206254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06F835D-F51D-D019-171F-D1F54D86ABDC}"/>
                </a:ext>
              </a:extLst>
            </p:cNvPr>
            <p:cNvSpPr txBox="1"/>
            <p:nvPr/>
          </p:nvSpPr>
          <p:spPr>
            <a:xfrm>
              <a:off x="2954510" y="2645759"/>
              <a:ext cx="13916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Conversion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storage 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0B312FA-8478-D17A-191C-3922DB451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00341" y="3405576"/>
              <a:ext cx="900000" cy="900000"/>
            </a:xfrm>
            <a:prstGeom prst="rect">
              <a:avLst/>
            </a:prstGeom>
          </p:spPr>
        </p:pic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6CFABAE-7BE1-9889-6950-FA77E3C3AD50}"/>
                </a:ext>
              </a:extLst>
            </p:cNvPr>
            <p:cNvSpPr/>
            <p:nvPr/>
          </p:nvSpPr>
          <p:spPr>
            <a:xfrm>
              <a:off x="3126894" y="4385176"/>
              <a:ext cx="1046895" cy="32312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Electrolysis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27798361-26A2-C499-22B4-1AE9DCA773E8}"/>
              </a:ext>
            </a:extLst>
          </p:cNvPr>
          <p:cNvGrpSpPr/>
          <p:nvPr/>
        </p:nvGrpSpPr>
        <p:grpSpPr>
          <a:xfrm>
            <a:off x="5817134" y="2777131"/>
            <a:ext cx="1289579" cy="3027837"/>
            <a:chOff x="5882200" y="2769382"/>
            <a:chExt cx="1289579" cy="3027837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6BC35D65-0418-14BE-65AA-2F2B520BF348}"/>
                </a:ext>
              </a:extLst>
            </p:cNvPr>
            <p:cNvSpPr txBox="1"/>
            <p:nvPr/>
          </p:nvSpPr>
          <p:spPr>
            <a:xfrm>
              <a:off x="5882200" y="2769382"/>
              <a:ext cx="12895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Transport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33E5736E-E8E7-EF02-E5AB-93C2FAE2B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130989" y="3270954"/>
              <a:ext cx="792000" cy="792000"/>
            </a:xfrm>
            <a:prstGeom prst="rect">
              <a:avLst/>
            </a:prstGeom>
          </p:spPr>
        </p:pic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56C0B5D2-A15C-67D2-740E-B553D11189BB}"/>
                </a:ext>
              </a:extLst>
            </p:cNvPr>
            <p:cNvGrpSpPr/>
            <p:nvPr/>
          </p:nvGrpSpPr>
          <p:grpSpPr>
            <a:xfrm>
              <a:off x="6130989" y="4655744"/>
              <a:ext cx="792000" cy="792000"/>
              <a:chOff x="5244728" y="3450517"/>
              <a:chExt cx="4876800" cy="4876800"/>
            </a:xfrm>
          </p:grpSpPr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5E095F1D-5D7C-A321-EEC0-851C05389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44728" y="3450517"/>
                <a:ext cx="4876800" cy="4876800"/>
              </a:xfrm>
              <a:prstGeom prst="rect">
                <a:avLst/>
              </a:prstGeom>
            </p:spPr>
          </p:pic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C1C6F913-57FA-78F2-DF29-4A22EE37C0D5}"/>
                  </a:ext>
                </a:extLst>
              </p:cNvPr>
              <p:cNvGrpSpPr/>
              <p:nvPr/>
            </p:nvGrpSpPr>
            <p:grpSpPr>
              <a:xfrm>
                <a:off x="7120060" y="4364764"/>
                <a:ext cx="2524930" cy="1997466"/>
                <a:chOff x="9687955" y="-838200"/>
                <a:chExt cx="4876800" cy="3858025"/>
              </a:xfrm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D778EC99-53F1-0E6B-BDA5-3B78AA952A5B}"/>
                    </a:ext>
                  </a:extLst>
                </p:cNvPr>
                <p:cNvSpPr/>
                <p:nvPr/>
              </p:nvSpPr>
              <p:spPr>
                <a:xfrm>
                  <a:off x="9687955" y="-838200"/>
                  <a:ext cx="4876800" cy="37454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53" name="Picture 152">
                  <a:extLst>
                    <a:ext uri="{FF2B5EF4-FFF2-40B4-BE49-F238E27FC236}">
                      <a16:creationId xmlns:a16="http://schemas.microsoft.com/office/drawing/2014/main" id="{80A41940-5724-7933-8C8F-0A32804C19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/>
                <a:srcRect t="10586" b="24039"/>
                <a:stretch/>
              </p:blipFill>
              <p:spPr>
                <a:xfrm>
                  <a:off x="9687955" y="-168405"/>
                  <a:ext cx="4876800" cy="3188230"/>
                </a:xfrm>
                <a:prstGeom prst="rect">
                  <a:avLst/>
                </a:prstGeom>
              </p:spPr>
            </p:pic>
          </p:grpSp>
        </p:grp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C16BBA7D-5BD8-35DF-AECD-E2C4A0FDD6BB}"/>
                </a:ext>
              </a:extLst>
            </p:cNvPr>
            <p:cNvSpPr/>
            <p:nvPr/>
          </p:nvSpPr>
          <p:spPr>
            <a:xfrm>
              <a:off x="6178266" y="4138739"/>
              <a:ext cx="697446" cy="28656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Pipes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A9A46771-4950-980E-CDF2-10D966D98516}"/>
                </a:ext>
              </a:extLst>
            </p:cNvPr>
            <p:cNvSpPr/>
            <p:nvPr/>
          </p:nvSpPr>
          <p:spPr>
            <a:xfrm>
              <a:off x="6203587" y="5510650"/>
              <a:ext cx="646805" cy="28656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Ships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A1F7B73B-7BFE-F4D3-257B-3D2B2A4C537D}"/>
              </a:ext>
            </a:extLst>
          </p:cNvPr>
          <p:cNvCxnSpPr>
            <a:cxnSpLocks/>
          </p:cNvCxnSpPr>
          <p:nvPr/>
        </p:nvCxnSpPr>
        <p:spPr>
          <a:xfrm>
            <a:off x="2792296" y="4584356"/>
            <a:ext cx="197530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6B296D25-628A-BD1E-B99B-977556ECA98F}"/>
              </a:ext>
            </a:extLst>
          </p:cNvPr>
          <p:cNvGrpSpPr/>
          <p:nvPr/>
        </p:nvGrpSpPr>
        <p:grpSpPr>
          <a:xfrm>
            <a:off x="4256006" y="2777131"/>
            <a:ext cx="1431496" cy="3587544"/>
            <a:chOff x="4256006" y="2777131"/>
            <a:chExt cx="1431496" cy="3587544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47A08BE-AF92-08BE-20E8-2814BCF6240E}"/>
                </a:ext>
              </a:extLst>
            </p:cNvPr>
            <p:cNvGrpSpPr/>
            <p:nvPr/>
          </p:nvGrpSpPr>
          <p:grpSpPr>
            <a:xfrm>
              <a:off x="4371967" y="2777131"/>
              <a:ext cx="1199575" cy="3450490"/>
              <a:chOff x="4365888" y="2777131"/>
              <a:chExt cx="1199575" cy="3450490"/>
            </a:xfrm>
          </p:grpSpPr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8A29BB16-555F-3982-9373-A2D24529D978}"/>
                  </a:ext>
                </a:extLst>
              </p:cNvPr>
              <p:cNvSpPr txBox="1"/>
              <p:nvPr/>
            </p:nvSpPr>
            <p:spPr>
              <a:xfrm>
                <a:off x="4449494" y="2777131"/>
                <a:ext cx="10323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7272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Storage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04A4C0A9-A2C0-9506-E623-5B9BF39B4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15675" y="4706027"/>
                <a:ext cx="900000" cy="900000"/>
              </a:xfrm>
              <a:prstGeom prst="rect">
                <a:avLst/>
              </a:prstGeom>
            </p:spPr>
          </p:pic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08D7DA24-D7C3-93E0-D96A-CC0B79CE5F75}"/>
                  </a:ext>
                </a:extLst>
              </p:cNvPr>
              <p:cNvGrpSpPr/>
              <p:nvPr/>
            </p:nvGrpSpPr>
            <p:grpSpPr>
              <a:xfrm>
                <a:off x="4515675" y="3248203"/>
                <a:ext cx="900000" cy="900000"/>
                <a:chOff x="3657600" y="990600"/>
                <a:chExt cx="4876800" cy="4876800"/>
              </a:xfrm>
            </p:grpSpPr>
            <p:pic>
              <p:nvPicPr>
                <p:cNvPr id="186" name="Picture 185">
                  <a:extLst>
                    <a:ext uri="{FF2B5EF4-FFF2-40B4-BE49-F238E27FC236}">
                      <a16:creationId xmlns:a16="http://schemas.microsoft.com/office/drawing/2014/main" id="{5187B21D-8DDA-DF2F-B409-23F7599C8F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57600" y="990600"/>
                  <a:ext cx="4876800" cy="4876800"/>
                </a:xfrm>
                <a:prstGeom prst="rect">
                  <a:avLst/>
                </a:prstGeom>
              </p:spPr>
            </p:pic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A1DF0A92-C048-3AAD-5AD5-B8600F979100}"/>
                    </a:ext>
                  </a:extLst>
                </p:cNvPr>
                <p:cNvGrpSpPr/>
                <p:nvPr/>
              </p:nvGrpSpPr>
              <p:grpSpPr>
                <a:xfrm>
                  <a:off x="5451210" y="3765269"/>
                  <a:ext cx="2583739" cy="1476355"/>
                  <a:chOff x="5451210" y="3765269"/>
                  <a:chExt cx="2583739" cy="1476355"/>
                </a:xfrm>
              </p:grpSpPr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B5D3BF97-67C2-AB7C-49AC-23E29685750D}"/>
                      </a:ext>
                    </a:extLst>
                  </p:cNvPr>
                  <p:cNvSpPr/>
                  <p:nvPr/>
                </p:nvSpPr>
                <p:spPr>
                  <a:xfrm>
                    <a:off x="5451210" y="3765269"/>
                    <a:ext cx="2583739" cy="14163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83F3118D-E207-E0DB-B788-B8591CFE2C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2"/>
                  <a:srcRect t="15273" b="28125"/>
                  <a:stretch/>
                </p:blipFill>
                <p:spPr>
                  <a:xfrm>
                    <a:off x="5521958" y="3928866"/>
                    <a:ext cx="2442243" cy="131275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703C12A3-3072-7D2F-4EEB-7A4C1F0C3E6F}"/>
                  </a:ext>
                </a:extLst>
              </p:cNvPr>
              <p:cNvSpPr/>
              <p:nvPr/>
            </p:nvSpPr>
            <p:spPr>
              <a:xfrm>
                <a:off x="4395891" y="5687876"/>
                <a:ext cx="1139568" cy="53974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anks above ground</a:t>
                </a:r>
              </a:p>
            </p:txBody>
          </p:sp>
          <p:sp>
            <p:nvSpPr>
              <p:cNvPr id="185" name="Rectangle: Rounded Corners 184">
                <a:extLst>
                  <a:ext uri="{FF2B5EF4-FFF2-40B4-BE49-F238E27FC236}">
                    <a16:creationId xmlns:a16="http://schemas.microsoft.com/office/drawing/2014/main" id="{71A23F09-4EB7-8F3D-DDF7-FC409492CEC2}"/>
                  </a:ext>
                </a:extLst>
              </p:cNvPr>
              <p:cNvSpPr/>
              <p:nvPr/>
            </p:nvSpPr>
            <p:spPr>
              <a:xfrm>
                <a:off x="4365888" y="4185065"/>
                <a:ext cx="1199575" cy="348634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Underground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B3A84CFE-9A57-603F-3F89-38EEFFB21A12}"/>
                </a:ext>
              </a:extLst>
            </p:cNvPr>
            <p:cNvSpPr/>
            <p:nvPr/>
          </p:nvSpPr>
          <p:spPr>
            <a:xfrm>
              <a:off x="4256006" y="3209566"/>
              <a:ext cx="1431496" cy="3155109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D348BB86-AAE7-857B-565C-89B0A20BCD14}"/>
              </a:ext>
            </a:extLst>
          </p:cNvPr>
          <p:cNvCxnSpPr>
            <a:cxnSpLocks/>
          </p:cNvCxnSpPr>
          <p:nvPr/>
        </p:nvCxnSpPr>
        <p:spPr>
          <a:xfrm>
            <a:off x="4159472" y="4614346"/>
            <a:ext cx="279864" cy="220651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D0E31BB9-4B3E-0B26-2E6D-BD9D4C9DA01B}"/>
              </a:ext>
            </a:extLst>
          </p:cNvPr>
          <p:cNvCxnSpPr>
            <a:cxnSpLocks/>
          </p:cNvCxnSpPr>
          <p:nvPr/>
        </p:nvCxnSpPr>
        <p:spPr>
          <a:xfrm flipV="1">
            <a:off x="4162487" y="4385176"/>
            <a:ext cx="155513" cy="80647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3703979B-582B-D077-D9B9-ACBE21C4E7D5}"/>
              </a:ext>
            </a:extLst>
          </p:cNvPr>
          <p:cNvCxnSpPr>
            <a:cxnSpLocks/>
          </p:cNvCxnSpPr>
          <p:nvPr/>
        </p:nvCxnSpPr>
        <p:spPr>
          <a:xfrm>
            <a:off x="5636937" y="4258389"/>
            <a:ext cx="395563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728B5DC8-7210-3D4A-9964-3E635B17F18C}"/>
              </a:ext>
            </a:extLst>
          </p:cNvPr>
          <p:cNvCxnSpPr>
            <a:cxnSpLocks/>
          </p:cNvCxnSpPr>
          <p:nvPr/>
        </p:nvCxnSpPr>
        <p:spPr>
          <a:xfrm flipV="1">
            <a:off x="5613106" y="4606207"/>
            <a:ext cx="360000" cy="36000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1E39E81F-D1A6-B46F-CFDA-103566BA32E6}"/>
              </a:ext>
            </a:extLst>
          </p:cNvPr>
          <p:cNvCxnSpPr>
            <a:cxnSpLocks/>
          </p:cNvCxnSpPr>
          <p:nvPr/>
        </p:nvCxnSpPr>
        <p:spPr>
          <a:xfrm>
            <a:off x="5632961" y="4616357"/>
            <a:ext cx="360000" cy="36000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4244B05D-8A7F-5255-D157-B8A2BC6B92C1}"/>
              </a:ext>
            </a:extLst>
          </p:cNvPr>
          <p:cNvCxnSpPr>
            <a:cxnSpLocks/>
          </p:cNvCxnSpPr>
          <p:nvPr/>
        </p:nvCxnSpPr>
        <p:spPr>
          <a:xfrm flipV="1">
            <a:off x="5636937" y="5687876"/>
            <a:ext cx="428986" cy="269872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905F474A-D58A-F509-C551-62595B19B794}"/>
              </a:ext>
            </a:extLst>
          </p:cNvPr>
          <p:cNvSpPr txBox="1"/>
          <p:nvPr/>
        </p:nvSpPr>
        <p:spPr>
          <a:xfrm>
            <a:off x="10681735" y="920691"/>
            <a:ext cx="1060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Use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B809C7-06DD-EFE7-2656-20593A18D233}"/>
              </a:ext>
            </a:extLst>
          </p:cNvPr>
          <p:cNvCxnSpPr>
            <a:cxnSpLocks/>
          </p:cNvCxnSpPr>
          <p:nvPr/>
        </p:nvCxnSpPr>
        <p:spPr>
          <a:xfrm>
            <a:off x="7133120" y="5687876"/>
            <a:ext cx="2699905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6E86BB-FC0C-49BF-3C84-736BBBFDC8DC}"/>
              </a:ext>
            </a:extLst>
          </p:cNvPr>
          <p:cNvCxnSpPr>
            <a:cxnSpLocks/>
          </p:cNvCxnSpPr>
          <p:nvPr/>
        </p:nvCxnSpPr>
        <p:spPr>
          <a:xfrm>
            <a:off x="7106713" y="4258389"/>
            <a:ext cx="2699905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245B9196-5250-5CD9-1E3B-55605D5E63AD}"/>
              </a:ext>
            </a:extLst>
          </p:cNvPr>
          <p:cNvSpPr/>
          <p:nvPr/>
        </p:nvSpPr>
        <p:spPr>
          <a:xfrm>
            <a:off x="3184966" y="4676544"/>
            <a:ext cx="811704" cy="1958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DEB4F36-87B9-27A6-E57F-758DDF35B2E9}"/>
              </a:ext>
            </a:extLst>
          </p:cNvPr>
          <p:cNvSpPr/>
          <p:nvPr/>
        </p:nvSpPr>
        <p:spPr>
          <a:xfrm>
            <a:off x="9923468" y="37758"/>
            <a:ext cx="2236559" cy="8668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 reduction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BCCFEC1-740D-D680-59CE-99ABF0E6889B}"/>
              </a:ext>
            </a:extLst>
          </p:cNvPr>
          <p:cNvSpPr/>
          <p:nvPr/>
        </p:nvSpPr>
        <p:spPr>
          <a:xfrm>
            <a:off x="460634" y="16978"/>
            <a:ext cx="2236559" cy="8687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Cut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fossil fuel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761265C-536F-E4CC-0DBE-7133F065F59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51" y="5212513"/>
            <a:ext cx="540609" cy="54060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FE56C94-8AC2-02EF-CC5F-5A0E4B93300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18" y="2181652"/>
            <a:ext cx="540609" cy="54060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9E66B8D-14C3-1D65-379F-96A924579C0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369" y="5305741"/>
            <a:ext cx="540609" cy="5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127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63FDA678-8903-4C66-C2DC-362AB02D8BED}"/>
              </a:ext>
            </a:extLst>
          </p:cNvPr>
          <p:cNvSpPr/>
          <p:nvPr/>
        </p:nvSpPr>
        <p:spPr>
          <a:xfrm>
            <a:off x="10232135" y="4584356"/>
            <a:ext cx="1837944" cy="21458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6465D61-7145-5A08-0A12-FEAA150ADF5D}"/>
              </a:ext>
            </a:extLst>
          </p:cNvPr>
          <p:cNvSpPr/>
          <p:nvPr/>
        </p:nvSpPr>
        <p:spPr>
          <a:xfrm>
            <a:off x="10232135" y="1334935"/>
            <a:ext cx="1837944" cy="3090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26ABB-DB7F-2E0A-5709-1DB367AA621F}"/>
              </a:ext>
            </a:extLst>
          </p:cNvPr>
          <p:cNvSpPr txBox="1">
            <a:spLocks/>
          </p:cNvSpPr>
          <p:nvPr/>
        </p:nvSpPr>
        <p:spPr>
          <a:xfrm>
            <a:off x="838200" y="127838"/>
            <a:ext cx="10515600" cy="6696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Technical Solutions to Energy and Climate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B3258F-9371-DB7D-3AB5-09924856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559" y="1471018"/>
            <a:ext cx="972000" cy="972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A151C86-00D5-76BA-37C5-253E040937CD}"/>
              </a:ext>
            </a:extLst>
          </p:cNvPr>
          <p:cNvGrpSpPr/>
          <p:nvPr/>
        </p:nvGrpSpPr>
        <p:grpSpPr>
          <a:xfrm>
            <a:off x="10360932" y="4719317"/>
            <a:ext cx="1580349" cy="1508304"/>
            <a:chOff x="10372486" y="4886546"/>
            <a:chExt cx="1580349" cy="150830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61F9EDE-CDD5-75D8-FC47-98EA4F210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2835" y="4886546"/>
              <a:ext cx="720000" cy="720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DA3744F-7999-5F0C-C732-216FE3875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72486" y="4886546"/>
              <a:ext cx="720000" cy="7200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0F4BD8-CA4F-2BE9-6CD9-10A637E14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23756" y="5674850"/>
              <a:ext cx="720000" cy="720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CA2750C-7EF3-4282-DD8D-71044C26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77432" y="5667247"/>
              <a:ext cx="720000" cy="72000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EDAD81F-3E67-BF47-81C1-5CA9DC08A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559" y="2947260"/>
            <a:ext cx="972000" cy="972000"/>
          </a:xfrm>
          <a:prstGeom prst="rect">
            <a:avLst/>
          </a:prstGeom>
        </p:spPr>
      </p:pic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C26DB09A-A1DF-61A1-2D41-93827EDD6A79}"/>
              </a:ext>
            </a:extLst>
          </p:cNvPr>
          <p:cNvSpPr/>
          <p:nvPr/>
        </p:nvSpPr>
        <p:spPr>
          <a:xfrm>
            <a:off x="10639987" y="2511688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Buildings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E61A9166-CBDB-F1D6-28C7-162B11B4DBB5}"/>
              </a:ext>
            </a:extLst>
          </p:cNvPr>
          <p:cNvSpPr/>
          <p:nvPr/>
        </p:nvSpPr>
        <p:spPr>
          <a:xfrm>
            <a:off x="10639987" y="3960876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B68AD222-E857-94F5-A080-32025A758C57}"/>
              </a:ext>
            </a:extLst>
          </p:cNvPr>
          <p:cNvSpPr/>
          <p:nvPr/>
        </p:nvSpPr>
        <p:spPr>
          <a:xfrm>
            <a:off x="10667527" y="6269264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45B68E-33C2-FED3-4D5F-49A57F16F6D5}"/>
              </a:ext>
            </a:extLst>
          </p:cNvPr>
          <p:cNvSpPr txBox="1"/>
          <p:nvPr/>
        </p:nvSpPr>
        <p:spPr>
          <a:xfrm>
            <a:off x="10774697" y="6680332"/>
            <a:ext cx="14758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 designed by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D5E08D7-FCD6-F0DA-FCF2-15ACAF2AB013}"/>
              </a:ext>
            </a:extLst>
          </p:cNvPr>
          <p:cNvSpPr/>
          <p:nvPr/>
        </p:nvSpPr>
        <p:spPr>
          <a:xfrm>
            <a:off x="11041748" y="1325512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99C6E2B-3BF6-73BE-1321-DFEAF92CF914}"/>
              </a:ext>
            </a:extLst>
          </p:cNvPr>
          <p:cNvSpPr/>
          <p:nvPr/>
        </p:nvSpPr>
        <p:spPr>
          <a:xfrm rot="19702334">
            <a:off x="10299243" y="144008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558D5CB3-50B0-480E-C120-2D49EC35CFD6}"/>
              </a:ext>
            </a:extLst>
          </p:cNvPr>
          <p:cNvSpPr/>
          <p:nvPr/>
        </p:nvSpPr>
        <p:spPr>
          <a:xfrm rot="2398847">
            <a:off x="11722625" y="138737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9D674AA7-F36D-66B3-3171-1DC0C838279D}"/>
              </a:ext>
            </a:extLst>
          </p:cNvPr>
          <p:cNvSpPr/>
          <p:nvPr/>
        </p:nvSpPr>
        <p:spPr>
          <a:xfrm rot="19702334">
            <a:off x="10278953" y="4646538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E2835CC4-0BB1-3B79-C8C8-7F591CA3268B}"/>
              </a:ext>
            </a:extLst>
          </p:cNvPr>
          <p:cNvSpPr/>
          <p:nvPr/>
        </p:nvSpPr>
        <p:spPr>
          <a:xfrm rot="5400000">
            <a:off x="11846146" y="2554470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B5E6C790-61E3-4BBB-1EC9-B127978F93A1}"/>
              </a:ext>
            </a:extLst>
          </p:cNvPr>
          <p:cNvSpPr/>
          <p:nvPr/>
        </p:nvSpPr>
        <p:spPr>
          <a:xfrm rot="16200000">
            <a:off x="10251574" y="255040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B77FF638-FED9-7AB2-74AF-2E99ABE19C2C}"/>
              </a:ext>
            </a:extLst>
          </p:cNvPr>
          <p:cNvSpPr/>
          <p:nvPr/>
        </p:nvSpPr>
        <p:spPr>
          <a:xfrm rot="16200000">
            <a:off x="10232709" y="5429758"/>
            <a:ext cx="212030" cy="18473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969A61BF-E5B6-7872-A06F-C19504A04CFC}"/>
              </a:ext>
            </a:extLst>
          </p:cNvPr>
          <p:cNvSpPr/>
          <p:nvPr/>
        </p:nvSpPr>
        <p:spPr>
          <a:xfrm rot="5400000">
            <a:off x="11826928" y="5410767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1F33D3DA-0984-6D9A-525F-4DC63ACCF784}"/>
              </a:ext>
            </a:extLst>
          </p:cNvPr>
          <p:cNvSpPr/>
          <p:nvPr/>
        </p:nvSpPr>
        <p:spPr>
          <a:xfrm rot="16200000">
            <a:off x="10251575" y="3583599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9627D0F8-69F9-D1D4-FA4A-17A2F2B3526A}"/>
              </a:ext>
            </a:extLst>
          </p:cNvPr>
          <p:cNvSpPr/>
          <p:nvPr/>
        </p:nvSpPr>
        <p:spPr>
          <a:xfrm rot="5400000">
            <a:off x="11822843" y="357166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0C2484C-670C-78C0-D086-5125B879041C}"/>
              </a:ext>
            </a:extLst>
          </p:cNvPr>
          <p:cNvSpPr/>
          <p:nvPr/>
        </p:nvSpPr>
        <p:spPr>
          <a:xfrm rot="2398847">
            <a:off x="11780003" y="467737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51900808-C445-0A27-769A-47FAEE5C7A51}"/>
              </a:ext>
            </a:extLst>
          </p:cNvPr>
          <p:cNvSpPr/>
          <p:nvPr/>
        </p:nvSpPr>
        <p:spPr>
          <a:xfrm rot="14201846">
            <a:off x="10312366" y="4112298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C2086A22-F2F7-293F-BEA8-5C8EC0E1C7B2}"/>
              </a:ext>
            </a:extLst>
          </p:cNvPr>
          <p:cNvSpPr/>
          <p:nvPr/>
        </p:nvSpPr>
        <p:spPr>
          <a:xfrm rot="14201846">
            <a:off x="10312366" y="641216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7C461E13-8149-2401-C066-0DEAC7E3CA30}"/>
              </a:ext>
            </a:extLst>
          </p:cNvPr>
          <p:cNvSpPr/>
          <p:nvPr/>
        </p:nvSpPr>
        <p:spPr>
          <a:xfrm rot="8005961">
            <a:off x="11796552" y="6408287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A77526D1-E8A2-8EA7-4C6C-A2BC04383209}"/>
              </a:ext>
            </a:extLst>
          </p:cNvPr>
          <p:cNvSpPr/>
          <p:nvPr/>
        </p:nvSpPr>
        <p:spPr>
          <a:xfrm rot="8005961">
            <a:off x="11796977" y="412814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B5386-4076-C057-3A5F-EC7A92D88D16}"/>
              </a:ext>
            </a:extLst>
          </p:cNvPr>
          <p:cNvSpPr txBox="1"/>
          <p:nvPr/>
        </p:nvSpPr>
        <p:spPr>
          <a:xfrm>
            <a:off x="652791" y="573849"/>
            <a:ext cx="185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936100-E05F-C031-E9A7-CA279B930836}"/>
              </a:ext>
            </a:extLst>
          </p:cNvPr>
          <p:cNvGrpSpPr/>
          <p:nvPr/>
        </p:nvGrpSpPr>
        <p:grpSpPr>
          <a:xfrm>
            <a:off x="383346" y="1653754"/>
            <a:ext cx="2341795" cy="3611880"/>
            <a:chOff x="371065" y="1892808"/>
            <a:chExt cx="2341795" cy="36118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F94328-C406-CF87-D54A-24F333513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5055" y="2014096"/>
              <a:ext cx="1853816" cy="18538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300FC1-46FA-A3C0-3AE9-E9322481F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2692" y="4192144"/>
              <a:ext cx="918000" cy="91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252FD5-E8DB-A821-5D9F-F4D5465B7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50856" y="4192144"/>
              <a:ext cx="450000" cy="45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779DE7-C5D1-15B2-06FA-C9911CE3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51724" y="4664362"/>
              <a:ext cx="450000" cy="450000"/>
            </a:xfrm>
            <a:prstGeom prst="rect">
              <a:avLst/>
            </a:prstGeom>
          </p:spPr>
        </p:pic>
        <p:pic>
          <p:nvPicPr>
            <p:cNvPr id="13" name="Graphic 12" descr="Help with solid fill">
              <a:extLst>
                <a:ext uri="{FF2B5EF4-FFF2-40B4-BE49-F238E27FC236}">
                  <a16:creationId xmlns:a16="http://schemas.microsoft.com/office/drawing/2014/main" id="{69F373AC-BB04-5A7C-07D9-D1DD978DB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22756" y="4963237"/>
              <a:ext cx="270000" cy="2700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C0895C6-C097-1B3B-374F-3663AB9569BE}"/>
                </a:ext>
              </a:extLst>
            </p:cNvPr>
            <p:cNvSpPr/>
            <p:nvPr/>
          </p:nvSpPr>
          <p:spPr>
            <a:xfrm>
              <a:off x="371065" y="1892808"/>
              <a:ext cx="2341795" cy="361188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B522A27C-160C-BA43-F89A-814D79ACB237}"/>
              </a:ext>
            </a:extLst>
          </p:cNvPr>
          <p:cNvSpPr/>
          <p:nvPr/>
        </p:nvSpPr>
        <p:spPr>
          <a:xfrm>
            <a:off x="468105" y="933640"/>
            <a:ext cx="2257036" cy="6511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wind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other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D3334F-2C83-0AE4-DA1D-AA7EC60A7E18}"/>
              </a:ext>
            </a:extLst>
          </p:cNvPr>
          <p:cNvCxnSpPr>
            <a:cxnSpLocks/>
          </p:cNvCxnSpPr>
          <p:nvPr/>
        </p:nvCxnSpPr>
        <p:spPr>
          <a:xfrm flipV="1">
            <a:off x="2712860" y="2091264"/>
            <a:ext cx="723120" cy="18077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86F671-DAEC-70E3-0CFB-16009C332995}"/>
              </a:ext>
            </a:extLst>
          </p:cNvPr>
          <p:cNvCxnSpPr>
            <a:cxnSpLocks/>
          </p:cNvCxnSpPr>
          <p:nvPr/>
        </p:nvCxnSpPr>
        <p:spPr>
          <a:xfrm flipV="1">
            <a:off x="2739938" y="1935247"/>
            <a:ext cx="696042" cy="16043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0186ED-B4B1-2F19-C2B3-DD26F519FBAC}"/>
              </a:ext>
            </a:extLst>
          </p:cNvPr>
          <p:cNvCxnSpPr>
            <a:cxnSpLocks/>
          </p:cNvCxnSpPr>
          <p:nvPr/>
        </p:nvCxnSpPr>
        <p:spPr>
          <a:xfrm flipV="1">
            <a:off x="3882605" y="1883460"/>
            <a:ext cx="1605215" cy="20780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F3275B-24C9-EAF7-DDFC-A77C918C99EF}"/>
              </a:ext>
            </a:extLst>
          </p:cNvPr>
          <p:cNvCxnSpPr>
            <a:cxnSpLocks/>
          </p:cNvCxnSpPr>
          <p:nvPr/>
        </p:nvCxnSpPr>
        <p:spPr>
          <a:xfrm flipV="1">
            <a:off x="3867808" y="1731264"/>
            <a:ext cx="1641618" cy="20398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A75DD571-6A1F-B005-9C42-232F1EC4B3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92318" y="1731264"/>
            <a:ext cx="720000" cy="7200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AF58BBA-8385-4019-177F-179816BE69D1}"/>
              </a:ext>
            </a:extLst>
          </p:cNvPr>
          <p:cNvCxnSpPr>
            <a:cxnSpLocks/>
          </p:cNvCxnSpPr>
          <p:nvPr/>
        </p:nvCxnSpPr>
        <p:spPr>
          <a:xfrm flipV="1">
            <a:off x="5945564" y="1847850"/>
            <a:ext cx="1320424" cy="2968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5D0EE7-EF5E-A5FB-72C4-F4D4F072769F}"/>
              </a:ext>
            </a:extLst>
          </p:cNvPr>
          <p:cNvCxnSpPr>
            <a:cxnSpLocks/>
          </p:cNvCxnSpPr>
          <p:nvPr/>
        </p:nvCxnSpPr>
        <p:spPr>
          <a:xfrm flipV="1">
            <a:off x="5927430" y="1701800"/>
            <a:ext cx="1349670" cy="2946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B0AE98B7-D6EC-644A-45F9-C6E66E7BEA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54113" y="1523460"/>
            <a:ext cx="720000" cy="720000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1E14601-24A2-786A-7EC2-F218F0533086}"/>
              </a:ext>
            </a:extLst>
          </p:cNvPr>
          <p:cNvCxnSpPr>
            <a:cxnSpLocks/>
          </p:cNvCxnSpPr>
          <p:nvPr/>
        </p:nvCxnSpPr>
        <p:spPr>
          <a:xfrm>
            <a:off x="7719202" y="1848073"/>
            <a:ext cx="1316848" cy="12042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2F046AF-D2DF-5396-9848-D79764E31E2A}"/>
              </a:ext>
            </a:extLst>
          </p:cNvPr>
          <p:cNvCxnSpPr>
            <a:cxnSpLocks/>
          </p:cNvCxnSpPr>
          <p:nvPr/>
        </p:nvCxnSpPr>
        <p:spPr>
          <a:xfrm>
            <a:off x="7701068" y="1701800"/>
            <a:ext cx="1349670" cy="11906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567EC9FF-786D-00C9-83D6-5B5A3935E3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3120" y="1494503"/>
            <a:ext cx="720000" cy="72000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7A720E3-9B1D-12C9-BBEC-420216BABF73}"/>
              </a:ext>
            </a:extLst>
          </p:cNvPr>
          <p:cNvCxnSpPr>
            <a:cxnSpLocks/>
          </p:cNvCxnSpPr>
          <p:nvPr/>
        </p:nvCxnSpPr>
        <p:spPr>
          <a:xfrm>
            <a:off x="9498845" y="1969405"/>
            <a:ext cx="733290" cy="8640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EB1BC6-8B49-1056-6499-A05A277EB9A8}"/>
              </a:ext>
            </a:extLst>
          </p:cNvPr>
          <p:cNvCxnSpPr>
            <a:cxnSpLocks/>
          </p:cNvCxnSpPr>
          <p:nvPr/>
        </p:nvCxnSpPr>
        <p:spPr>
          <a:xfrm>
            <a:off x="9480711" y="1823132"/>
            <a:ext cx="751424" cy="8490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CD28A402-9B4E-B4DF-5765-48A3765F4C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06087" y="1613475"/>
            <a:ext cx="720000" cy="720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1BCBDEB-5CB6-4BD1-BAB6-6CDE9EE8E538}"/>
              </a:ext>
            </a:extLst>
          </p:cNvPr>
          <p:cNvSpPr txBox="1"/>
          <p:nvPr/>
        </p:nvSpPr>
        <p:spPr>
          <a:xfrm>
            <a:off x="3319440" y="11617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Electricity Grid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62556DE-25CD-2852-7F6B-D8D30726BEDA}"/>
              </a:ext>
            </a:extLst>
          </p:cNvPr>
          <p:cNvGrpSpPr/>
          <p:nvPr/>
        </p:nvGrpSpPr>
        <p:grpSpPr>
          <a:xfrm>
            <a:off x="2891061" y="2645759"/>
            <a:ext cx="1391663" cy="2062543"/>
            <a:chOff x="2954510" y="2645759"/>
            <a:chExt cx="1391663" cy="206254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06F835D-F51D-D019-171F-D1F54D86ABDC}"/>
                </a:ext>
              </a:extLst>
            </p:cNvPr>
            <p:cNvSpPr txBox="1"/>
            <p:nvPr/>
          </p:nvSpPr>
          <p:spPr>
            <a:xfrm>
              <a:off x="2954510" y="2645759"/>
              <a:ext cx="13916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Conversion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storage 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0B312FA-8478-D17A-191C-3922DB451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00341" y="3405576"/>
              <a:ext cx="900000" cy="900000"/>
            </a:xfrm>
            <a:prstGeom prst="rect">
              <a:avLst/>
            </a:prstGeom>
          </p:spPr>
        </p:pic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6CFABAE-7BE1-9889-6950-FA77E3C3AD50}"/>
                </a:ext>
              </a:extLst>
            </p:cNvPr>
            <p:cNvSpPr/>
            <p:nvPr/>
          </p:nvSpPr>
          <p:spPr>
            <a:xfrm>
              <a:off x="3126894" y="4385176"/>
              <a:ext cx="1046895" cy="32312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Electrolysis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6BD1EB0-F2F4-9A56-A249-1A6E8531466E}"/>
              </a:ext>
            </a:extLst>
          </p:cNvPr>
          <p:cNvGrpSpPr/>
          <p:nvPr/>
        </p:nvGrpSpPr>
        <p:grpSpPr>
          <a:xfrm>
            <a:off x="7342209" y="2626163"/>
            <a:ext cx="1199575" cy="3630599"/>
            <a:chOff x="7290138" y="2623243"/>
            <a:chExt cx="1199575" cy="363059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38F3AAE-E020-8269-E861-C5AA72E4F7D6}"/>
                </a:ext>
              </a:extLst>
            </p:cNvPr>
            <p:cNvSpPr txBox="1"/>
            <p:nvPr/>
          </p:nvSpPr>
          <p:spPr>
            <a:xfrm>
              <a:off x="7373744" y="2623243"/>
              <a:ext cx="10323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storage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CC1F217-86DF-5D16-AE3C-34ED8005C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439925" y="4706200"/>
              <a:ext cx="900000" cy="900000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0ADF255-162C-42FD-1546-6B44FCC1C909}"/>
                </a:ext>
              </a:extLst>
            </p:cNvPr>
            <p:cNvGrpSpPr/>
            <p:nvPr/>
          </p:nvGrpSpPr>
          <p:grpSpPr>
            <a:xfrm>
              <a:off x="7439925" y="3257075"/>
              <a:ext cx="900000" cy="900000"/>
              <a:chOff x="3657600" y="990600"/>
              <a:chExt cx="4876800" cy="487680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D73F99CF-5DE4-F10E-00C6-89D1674F5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57600" y="990600"/>
                <a:ext cx="4876800" cy="4876800"/>
              </a:xfrm>
              <a:prstGeom prst="rect">
                <a:avLst/>
              </a:prstGeom>
            </p:spPr>
          </p:pic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581311C-6155-94E4-61F2-77A9C0A69C0E}"/>
                  </a:ext>
                </a:extLst>
              </p:cNvPr>
              <p:cNvGrpSpPr/>
              <p:nvPr/>
            </p:nvGrpSpPr>
            <p:grpSpPr>
              <a:xfrm>
                <a:off x="5451210" y="3765269"/>
                <a:ext cx="2583739" cy="1476355"/>
                <a:chOff x="5451210" y="3765269"/>
                <a:chExt cx="2583739" cy="1476355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CD04D56-879A-B367-317B-D6D0405D8267}"/>
                    </a:ext>
                  </a:extLst>
                </p:cNvPr>
                <p:cNvSpPr/>
                <p:nvPr/>
              </p:nvSpPr>
              <p:spPr>
                <a:xfrm>
                  <a:off x="5451210" y="3765269"/>
                  <a:ext cx="2583739" cy="141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29" name="Picture 128">
                  <a:extLst>
                    <a:ext uri="{FF2B5EF4-FFF2-40B4-BE49-F238E27FC236}">
                      <a16:creationId xmlns:a16="http://schemas.microsoft.com/office/drawing/2014/main" id="{5AD0E5E0-3613-8AA1-53E7-A8D5C344CE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/>
                <a:srcRect t="15273" b="28125"/>
                <a:stretch/>
              </p:blipFill>
              <p:spPr>
                <a:xfrm>
                  <a:off x="5521958" y="3928866"/>
                  <a:ext cx="2442243" cy="1312758"/>
                </a:xfrm>
                <a:prstGeom prst="rect">
                  <a:avLst/>
                </a:prstGeom>
              </p:spPr>
            </p:pic>
          </p:grpSp>
        </p:grp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DA88A908-5149-87B4-A3B7-861D4F1A4007}"/>
                </a:ext>
              </a:extLst>
            </p:cNvPr>
            <p:cNvSpPr/>
            <p:nvPr/>
          </p:nvSpPr>
          <p:spPr>
            <a:xfrm>
              <a:off x="7315602" y="5714097"/>
              <a:ext cx="1148647" cy="53974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anks above ground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329998A-5C8B-4C41-F613-9CF1B6625AB4}"/>
                </a:ext>
              </a:extLst>
            </p:cNvPr>
            <p:cNvSpPr/>
            <p:nvPr/>
          </p:nvSpPr>
          <p:spPr>
            <a:xfrm>
              <a:off x="7290138" y="4185807"/>
              <a:ext cx="1199575" cy="35727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Underground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27798361-26A2-C499-22B4-1AE9DCA773E8}"/>
              </a:ext>
            </a:extLst>
          </p:cNvPr>
          <p:cNvGrpSpPr/>
          <p:nvPr/>
        </p:nvGrpSpPr>
        <p:grpSpPr>
          <a:xfrm>
            <a:off x="5817134" y="2777131"/>
            <a:ext cx="1289579" cy="3027837"/>
            <a:chOff x="5882200" y="2769382"/>
            <a:chExt cx="1289579" cy="3027837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6BC35D65-0418-14BE-65AA-2F2B520BF348}"/>
                </a:ext>
              </a:extLst>
            </p:cNvPr>
            <p:cNvSpPr txBox="1"/>
            <p:nvPr/>
          </p:nvSpPr>
          <p:spPr>
            <a:xfrm>
              <a:off x="5882200" y="2769382"/>
              <a:ext cx="12895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Transport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33E5736E-E8E7-EF02-E5AB-93C2FAE2B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130989" y="3270954"/>
              <a:ext cx="792000" cy="792000"/>
            </a:xfrm>
            <a:prstGeom prst="rect">
              <a:avLst/>
            </a:prstGeom>
          </p:spPr>
        </p:pic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56C0B5D2-A15C-67D2-740E-B553D11189BB}"/>
                </a:ext>
              </a:extLst>
            </p:cNvPr>
            <p:cNvGrpSpPr/>
            <p:nvPr/>
          </p:nvGrpSpPr>
          <p:grpSpPr>
            <a:xfrm>
              <a:off x="6130989" y="4655744"/>
              <a:ext cx="792000" cy="792000"/>
              <a:chOff x="5244728" y="3450517"/>
              <a:chExt cx="4876800" cy="4876800"/>
            </a:xfrm>
          </p:grpSpPr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5E095F1D-5D7C-A321-EEC0-851C05389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44728" y="3450517"/>
                <a:ext cx="4876800" cy="4876800"/>
              </a:xfrm>
              <a:prstGeom prst="rect">
                <a:avLst/>
              </a:prstGeom>
            </p:spPr>
          </p:pic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C1C6F913-57FA-78F2-DF29-4A22EE37C0D5}"/>
                  </a:ext>
                </a:extLst>
              </p:cNvPr>
              <p:cNvGrpSpPr/>
              <p:nvPr/>
            </p:nvGrpSpPr>
            <p:grpSpPr>
              <a:xfrm>
                <a:off x="7120060" y="4364764"/>
                <a:ext cx="2524930" cy="1997466"/>
                <a:chOff x="9687955" y="-838200"/>
                <a:chExt cx="4876800" cy="3858025"/>
              </a:xfrm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D778EC99-53F1-0E6B-BDA5-3B78AA952A5B}"/>
                    </a:ext>
                  </a:extLst>
                </p:cNvPr>
                <p:cNvSpPr/>
                <p:nvPr/>
              </p:nvSpPr>
              <p:spPr>
                <a:xfrm>
                  <a:off x="9687955" y="-838200"/>
                  <a:ext cx="4876800" cy="37454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53" name="Picture 152">
                  <a:extLst>
                    <a:ext uri="{FF2B5EF4-FFF2-40B4-BE49-F238E27FC236}">
                      <a16:creationId xmlns:a16="http://schemas.microsoft.com/office/drawing/2014/main" id="{80A41940-5724-7933-8C8F-0A32804C19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/>
                <a:srcRect t="10586" b="24039"/>
                <a:stretch/>
              </p:blipFill>
              <p:spPr>
                <a:xfrm>
                  <a:off x="9687955" y="-168405"/>
                  <a:ext cx="4876800" cy="3188230"/>
                </a:xfrm>
                <a:prstGeom prst="rect">
                  <a:avLst/>
                </a:prstGeom>
              </p:spPr>
            </p:pic>
          </p:grpSp>
        </p:grp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C16BBA7D-5BD8-35DF-AECD-E2C4A0FDD6BB}"/>
                </a:ext>
              </a:extLst>
            </p:cNvPr>
            <p:cNvSpPr/>
            <p:nvPr/>
          </p:nvSpPr>
          <p:spPr>
            <a:xfrm>
              <a:off x="6178266" y="4138739"/>
              <a:ext cx="697446" cy="28656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Pipes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A9A46771-4950-980E-CDF2-10D966D98516}"/>
                </a:ext>
              </a:extLst>
            </p:cNvPr>
            <p:cNvSpPr/>
            <p:nvPr/>
          </p:nvSpPr>
          <p:spPr>
            <a:xfrm>
              <a:off x="6203587" y="5510650"/>
              <a:ext cx="646805" cy="28656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Ships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ABDF65A-DAF5-A7FE-F0E7-1636ADDFF245}"/>
              </a:ext>
            </a:extLst>
          </p:cNvPr>
          <p:cNvGrpSpPr/>
          <p:nvPr/>
        </p:nvGrpSpPr>
        <p:grpSpPr>
          <a:xfrm>
            <a:off x="8635554" y="2636975"/>
            <a:ext cx="1559772" cy="2628659"/>
            <a:chOff x="8635554" y="2636975"/>
            <a:chExt cx="1559772" cy="2628659"/>
          </a:xfrm>
        </p:grpSpPr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140B23C-C9E5-81B7-A2AC-E80313DD7132}"/>
                </a:ext>
              </a:extLst>
            </p:cNvPr>
            <p:cNvSpPr txBox="1"/>
            <p:nvPr/>
          </p:nvSpPr>
          <p:spPr>
            <a:xfrm>
              <a:off x="8635554" y="2636975"/>
              <a:ext cx="1559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Conversion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for end use</a:t>
              </a:r>
            </a:p>
          </p:txBody>
        </p:sp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F4E9CE23-6070-AE70-BA3E-2BC6E978E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875440" y="3648017"/>
              <a:ext cx="1080000" cy="1080000"/>
            </a:xfrm>
            <a:prstGeom prst="rect">
              <a:avLst/>
            </a:prstGeom>
          </p:spPr>
        </p:pic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6EC80029-7578-A906-B465-85622C2CA4EC}"/>
                </a:ext>
              </a:extLst>
            </p:cNvPr>
            <p:cNvSpPr/>
            <p:nvPr/>
          </p:nvSpPr>
          <p:spPr>
            <a:xfrm>
              <a:off x="8875440" y="4834997"/>
              <a:ext cx="1080000" cy="430637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Fuel cells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7A8C3618-66FD-EB5D-2965-B6F9BD1C71E0}"/>
              </a:ext>
            </a:extLst>
          </p:cNvPr>
          <p:cNvCxnSpPr>
            <a:cxnSpLocks/>
          </p:cNvCxnSpPr>
          <p:nvPr/>
        </p:nvCxnSpPr>
        <p:spPr>
          <a:xfrm>
            <a:off x="6857923" y="4316602"/>
            <a:ext cx="311509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6E536BF5-82A0-1EEB-36F0-C4A85E1F1E46}"/>
              </a:ext>
            </a:extLst>
          </p:cNvPr>
          <p:cNvCxnSpPr>
            <a:cxnSpLocks/>
          </p:cNvCxnSpPr>
          <p:nvPr/>
        </p:nvCxnSpPr>
        <p:spPr>
          <a:xfrm>
            <a:off x="6857923" y="5687876"/>
            <a:ext cx="311509" cy="223125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1D87CAB4-DA99-2081-2C97-CDCB3FFEEC26}"/>
              </a:ext>
            </a:extLst>
          </p:cNvPr>
          <p:cNvCxnSpPr>
            <a:cxnSpLocks/>
          </p:cNvCxnSpPr>
          <p:nvPr/>
        </p:nvCxnSpPr>
        <p:spPr>
          <a:xfrm>
            <a:off x="10015129" y="5042491"/>
            <a:ext cx="180197" cy="7824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0E5C6CCD-1E4D-E1B5-DE92-D5E8B80014AD}"/>
              </a:ext>
            </a:extLst>
          </p:cNvPr>
          <p:cNvSpPr/>
          <p:nvPr/>
        </p:nvSpPr>
        <p:spPr>
          <a:xfrm>
            <a:off x="7226248" y="3309606"/>
            <a:ext cx="1431496" cy="3034582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40C9FAC1-F6CA-1451-9B18-839FBA4D184C}"/>
              </a:ext>
            </a:extLst>
          </p:cNvPr>
          <p:cNvCxnSpPr>
            <a:cxnSpLocks/>
          </p:cNvCxnSpPr>
          <p:nvPr/>
        </p:nvCxnSpPr>
        <p:spPr>
          <a:xfrm>
            <a:off x="8541784" y="3459694"/>
            <a:ext cx="1653542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A1F7B73B-7BFE-F4D3-257B-3D2B2A4C537D}"/>
              </a:ext>
            </a:extLst>
          </p:cNvPr>
          <p:cNvCxnSpPr>
            <a:cxnSpLocks/>
          </p:cNvCxnSpPr>
          <p:nvPr/>
        </p:nvCxnSpPr>
        <p:spPr>
          <a:xfrm>
            <a:off x="2792296" y="4584356"/>
            <a:ext cx="197530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6B296D25-628A-BD1E-B99B-977556ECA98F}"/>
              </a:ext>
            </a:extLst>
          </p:cNvPr>
          <p:cNvGrpSpPr/>
          <p:nvPr/>
        </p:nvGrpSpPr>
        <p:grpSpPr>
          <a:xfrm>
            <a:off x="4256006" y="2777131"/>
            <a:ext cx="1431496" cy="3587544"/>
            <a:chOff x="4256006" y="2777131"/>
            <a:chExt cx="1431496" cy="3587544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47A08BE-AF92-08BE-20E8-2814BCF6240E}"/>
                </a:ext>
              </a:extLst>
            </p:cNvPr>
            <p:cNvGrpSpPr/>
            <p:nvPr/>
          </p:nvGrpSpPr>
          <p:grpSpPr>
            <a:xfrm>
              <a:off x="4371967" y="2777131"/>
              <a:ext cx="1199575" cy="3450490"/>
              <a:chOff x="4365888" y="2777131"/>
              <a:chExt cx="1199575" cy="3450490"/>
            </a:xfrm>
          </p:grpSpPr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8A29BB16-555F-3982-9373-A2D24529D978}"/>
                  </a:ext>
                </a:extLst>
              </p:cNvPr>
              <p:cNvSpPr txBox="1"/>
              <p:nvPr/>
            </p:nvSpPr>
            <p:spPr>
              <a:xfrm>
                <a:off x="4449494" y="2777131"/>
                <a:ext cx="10323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7272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Storage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04A4C0A9-A2C0-9506-E623-5B9BF39B4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15675" y="4706027"/>
                <a:ext cx="900000" cy="900000"/>
              </a:xfrm>
              <a:prstGeom prst="rect">
                <a:avLst/>
              </a:prstGeom>
            </p:spPr>
          </p:pic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08D7DA24-D7C3-93E0-D96A-CC0B79CE5F75}"/>
                  </a:ext>
                </a:extLst>
              </p:cNvPr>
              <p:cNvGrpSpPr/>
              <p:nvPr/>
            </p:nvGrpSpPr>
            <p:grpSpPr>
              <a:xfrm>
                <a:off x="4515675" y="3248203"/>
                <a:ext cx="900000" cy="900000"/>
                <a:chOff x="3657600" y="990600"/>
                <a:chExt cx="4876800" cy="4876800"/>
              </a:xfrm>
            </p:grpSpPr>
            <p:pic>
              <p:nvPicPr>
                <p:cNvPr id="186" name="Picture 185">
                  <a:extLst>
                    <a:ext uri="{FF2B5EF4-FFF2-40B4-BE49-F238E27FC236}">
                      <a16:creationId xmlns:a16="http://schemas.microsoft.com/office/drawing/2014/main" id="{5187B21D-8DDA-DF2F-B409-23F7599C8F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57600" y="990600"/>
                  <a:ext cx="4876800" cy="4876800"/>
                </a:xfrm>
                <a:prstGeom prst="rect">
                  <a:avLst/>
                </a:prstGeom>
              </p:spPr>
            </p:pic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A1DF0A92-C048-3AAD-5AD5-B8600F979100}"/>
                    </a:ext>
                  </a:extLst>
                </p:cNvPr>
                <p:cNvGrpSpPr/>
                <p:nvPr/>
              </p:nvGrpSpPr>
              <p:grpSpPr>
                <a:xfrm>
                  <a:off x="5451210" y="3765269"/>
                  <a:ext cx="2583739" cy="1476355"/>
                  <a:chOff x="5451210" y="3765269"/>
                  <a:chExt cx="2583739" cy="1476355"/>
                </a:xfrm>
              </p:grpSpPr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B5D3BF97-67C2-AB7C-49AC-23E29685750D}"/>
                      </a:ext>
                    </a:extLst>
                  </p:cNvPr>
                  <p:cNvSpPr/>
                  <p:nvPr/>
                </p:nvSpPr>
                <p:spPr>
                  <a:xfrm>
                    <a:off x="5451210" y="3765269"/>
                    <a:ext cx="2583739" cy="14163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83F3118D-E207-E0DB-B788-B8591CFE2C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9"/>
                  <a:srcRect t="15273" b="28125"/>
                  <a:stretch/>
                </p:blipFill>
                <p:spPr>
                  <a:xfrm>
                    <a:off x="5521958" y="3928866"/>
                    <a:ext cx="2442243" cy="131275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703C12A3-3072-7D2F-4EEB-7A4C1F0C3E6F}"/>
                  </a:ext>
                </a:extLst>
              </p:cNvPr>
              <p:cNvSpPr/>
              <p:nvPr/>
            </p:nvSpPr>
            <p:spPr>
              <a:xfrm>
                <a:off x="4395891" y="5687876"/>
                <a:ext cx="1139568" cy="53974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anks above ground</a:t>
                </a:r>
              </a:p>
            </p:txBody>
          </p:sp>
          <p:sp>
            <p:nvSpPr>
              <p:cNvPr id="185" name="Rectangle: Rounded Corners 184">
                <a:extLst>
                  <a:ext uri="{FF2B5EF4-FFF2-40B4-BE49-F238E27FC236}">
                    <a16:creationId xmlns:a16="http://schemas.microsoft.com/office/drawing/2014/main" id="{71A23F09-4EB7-8F3D-DDF7-FC409492CEC2}"/>
                  </a:ext>
                </a:extLst>
              </p:cNvPr>
              <p:cNvSpPr/>
              <p:nvPr/>
            </p:nvSpPr>
            <p:spPr>
              <a:xfrm>
                <a:off x="4365888" y="4185065"/>
                <a:ext cx="1199575" cy="348634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Underground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B3A84CFE-9A57-603F-3F89-38EEFFB21A12}"/>
                </a:ext>
              </a:extLst>
            </p:cNvPr>
            <p:cNvSpPr/>
            <p:nvPr/>
          </p:nvSpPr>
          <p:spPr>
            <a:xfrm>
              <a:off x="4256006" y="3209566"/>
              <a:ext cx="1431496" cy="3155109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D348BB86-AAE7-857B-565C-89B0A20BCD14}"/>
              </a:ext>
            </a:extLst>
          </p:cNvPr>
          <p:cNvCxnSpPr>
            <a:cxnSpLocks/>
          </p:cNvCxnSpPr>
          <p:nvPr/>
        </p:nvCxnSpPr>
        <p:spPr>
          <a:xfrm>
            <a:off x="4159472" y="4614346"/>
            <a:ext cx="279864" cy="220651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D0E31BB9-4B3E-0B26-2E6D-BD9D4C9DA01B}"/>
              </a:ext>
            </a:extLst>
          </p:cNvPr>
          <p:cNvCxnSpPr>
            <a:cxnSpLocks/>
          </p:cNvCxnSpPr>
          <p:nvPr/>
        </p:nvCxnSpPr>
        <p:spPr>
          <a:xfrm flipV="1">
            <a:off x="4162487" y="4385176"/>
            <a:ext cx="155513" cy="80647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3703979B-582B-D077-D9B9-ACBE21C4E7D5}"/>
              </a:ext>
            </a:extLst>
          </p:cNvPr>
          <p:cNvCxnSpPr>
            <a:cxnSpLocks/>
          </p:cNvCxnSpPr>
          <p:nvPr/>
        </p:nvCxnSpPr>
        <p:spPr>
          <a:xfrm>
            <a:off x="5636937" y="4258389"/>
            <a:ext cx="395563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728B5DC8-7210-3D4A-9964-3E635B17F18C}"/>
              </a:ext>
            </a:extLst>
          </p:cNvPr>
          <p:cNvCxnSpPr>
            <a:cxnSpLocks/>
          </p:cNvCxnSpPr>
          <p:nvPr/>
        </p:nvCxnSpPr>
        <p:spPr>
          <a:xfrm flipV="1">
            <a:off x="5613106" y="4606207"/>
            <a:ext cx="360000" cy="36000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1E39E81F-D1A6-B46F-CFDA-103566BA32E6}"/>
              </a:ext>
            </a:extLst>
          </p:cNvPr>
          <p:cNvCxnSpPr>
            <a:cxnSpLocks/>
          </p:cNvCxnSpPr>
          <p:nvPr/>
        </p:nvCxnSpPr>
        <p:spPr>
          <a:xfrm>
            <a:off x="5632961" y="4616357"/>
            <a:ext cx="360000" cy="36000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4244B05D-8A7F-5255-D157-B8A2BC6B92C1}"/>
              </a:ext>
            </a:extLst>
          </p:cNvPr>
          <p:cNvCxnSpPr>
            <a:cxnSpLocks/>
          </p:cNvCxnSpPr>
          <p:nvPr/>
        </p:nvCxnSpPr>
        <p:spPr>
          <a:xfrm flipV="1">
            <a:off x="5636937" y="5687876"/>
            <a:ext cx="428986" cy="269872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C3FF9E78-D5E2-42D9-F266-05ADF2877C94}"/>
              </a:ext>
            </a:extLst>
          </p:cNvPr>
          <p:cNvCxnSpPr>
            <a:cxnSpLocks/>
          </p:cNvCxnSpPr>
          <p:nvPr/>
        </p:nvCxnSpPr>
        <p:spPr>
          <a:xfrm flipV="1">
            <a:off x="6977643" y="4601023"/>
            <a:ext cx="360000" cy="36000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65BC6266-60BE-4867-6EFC-CC20A9D5D3E9}"/>
              </a:ext>
            </a:extLst>
          </p:cNvPr>
          <p:cNvCxnSpPr>
            <a:cxnSpLocks/>
          </p:cNvCxnSpPr>
          <p:nvPr/>
        </p:nvCxnSpPr>
        <p:spPr>
          <a:xfrm>
            <a:off x="6977643" y="4643414"/>
            <a:ext cx="360000" cy="36000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474DBA5C-17D1-7897-FBBF-7E82DB22F0AF}"/>
              </a:ext>
            </a:extLst>
          </p:cNvPr>
          <p:cNvCxnSpPr>
            <a:cxnSpLocks/>
          </p:cNvCxnSpPr>
          <p:nvPr/>
        </p:nvCxnSpPr>
        <p:spPr>
          <a:xfrm flipV="1">
            <a:off x="8573362" y="5340965"/>
            <a:ext cx="340775" cy="505034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4C36FEAF-63B1-6B68-28EF-8DD1A34D5406}"/>
              </a:ext>
            </a:extLst>
          </p:cNvPr>
          <p:cNvCxnSpPr>
            <a:cxnSpLocks/>
          </p:cNvCxnSpPr>
          <p:nvPr/>
        </p:nvCxnSpPr>
        <p:spPr>
          <a:xfrm>
            <a:off x="8583612" y="4391241"/>
            <a:ext cx="239908" cy="342841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F9F2C44A-7809-C02B-76AB-65897860AEA3}"/>
              </a:ext>
            </a:extLst>
          </p:cNvPr>
          <p:cNvCxnSpPr>
            <a:cxnSpLocks/>
          </p:cNvCxnSpPr>
          <p:nvPr/>
        </p:nvCxnSpPr>
        <p:spPr>
          <a:xfrm>
            <a:off x="8583612" y="5957748"/>
            <a:ext cx="1611714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A3B4F136-434C-3E43-DC9D-FC0AAB9B8EBE}"/>
              </a:ext>
            </a:extLst>
          </p:cNvPr>
          <p:cNvCxnSpPr>
            <a:cxnSpLocks/>
          </p:cNvCxnSpPr>
          <p:nvPr/>
        </p:nvCxnSpPr>
        <p:spPr>
          <a:xfrm flipV="1">
            <a:off x="9266087" y="2389960"/>
            <a:ext cx="0" cy="33132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905F474A-D58A-F509-C551-62595B19B794}"/>
              </a:ext>
            </a:extLst>
          </p:cNvPr>
          <p:cNvSpPr txBox="1"/>
          <p:nvPr/>
        </p:nvSpPr>
        <p:spPr>
          <a:xfrm>
            <a:off x="10681735" y="920691"/>
            <a:ext cx="1060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Use</a:t>
            </a:r>
          </a:p>
        </p:txBody>
      </p:sp>
      <p:sp>
        <p:nvSpPr>
          <p:cNvPr id="213" name="Rectangle: Rounded Corners 212">
            <a:extLst>
              <a:ext uri="{FF2B5EF4-FFF2-40B4-BE49-F238E27FC236}">
                <a16:creationId xmlns:a16="http://schemas.microsoft.com/office/drawing/2014/main" id="{5C8FDE72-0FA1-4A90-BF2B-04B3E27FB50D}"/>
              </a:ext>
            </a:extLst>
          </p:cNvPr>
          <p:cNvSpPr/>
          <p:nvPr/>
        </p:nvSpPr>
        <p:spPr>
          <a:xfrm>
            <a:off x="3184966" y="4676544"/>
            <a:ext cx="811704" cy="1958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1CE00D8-77BC-B2DC-BD2E-E89320727F46}"/>
              </a:ext>
            </a:extLst>
          </p:cNvPr>
          <p:cNvSpPr/>
          <p:nvPr/>
        </p:nvSpPr>
        <p:spPr>
          <a:xfrm>
            <a:off x="9923468" y="37758"/>
            <a:ext cx="2236559" cy="8668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 reduction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236E586-9E12-EF8C-06B1-3DCDB001E40D}"/>
              </a:ext>
            </a:extLst>
          </p:cNvPr>
          <p:cNvSpPr/>
          <p:nvPr/>
        </p:nvSpPr>
        <p:spPr>
          <a:xfrm>
            <a:off x="460634" y="16978"/>
            <a:ext cx="2236559" cy="8687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Cut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fossil fuel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12818BAB-2BF7-BA0E-7D0D-889C4AFD5CA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51" y="5212513"/>
            <a:ext cx="540609" cy="540609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2D0F68A7-1B14-6C9B-B5A6-027F465598E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18" y="2181652"/>
            <a:ext cx="540609" cy="54060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2E37C6B9-0E12-369B-2045-EA4E9EE4DF6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369" y="5297274"/>
            <a:ext cx="540609" cy="5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60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63FDA678-8903-4C66-C2DC-362AB02D8BED}"/>
              </a:ext>
            </a:extLst>
          </p:cNvPr>
          <p:cNvSpPr/>
          <p:nvPr/>
        </p:nvSpPr>
        <p:spPr>
          <a:xfrm>
            <a:off x="10232135" y="4584356"/>
            <a:ext cx="1837944" cy="21458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6465D61-7145-5A08-0A12-FEAA150ADF5D}"/>
              </a:ext>
            </a:extLst>
          </p:cNvPr>
          <p:cNvSpPr/>
          <p:nvPr/>
        </p:nvSpPr>
        <p:spPr>
          <a:xfrm>
            <a:off x="10232135" y="1334935"/>
            <a:ext cx="1837944" cy="3090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26ABB-DB7F-2E0A-5709-1DB367AA621F}"/>
              </a:ext>
            </a:extLst>
          </p:cNvPr>
          <p:cNvSpPr txBox="1">
            <a:spLocks/>
          </p:cNvSpPr>
          <p:nvPr/>
        </p:nvSpPr>
        <p:spPr>
          <a:xfrm>
            <a:off x="838200" y="127838"/>
            <a:ext cx="10515600" cy="6696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Technical Solutions to Energy and Climate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B3258F-9371-DB7D-3AB5-09924856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559" y="1471018"/>
            <a:ext cx="972000" cy="972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A151C86-00D5-76BA-37C5-253E040937CD}"/>
              </a:ext>
            </a:extLst>
          </p:cNvPr>
          <p:cNvGrpSpPr/>
          <p:nvPr/>
        </p:nvGrpSpPr>
        <p:grpSpPr>
          <a:xfrm>
            <a:off x="10360932" y="4719317"/>
            <a:ext cx="1580349" cy="1508304"/>
            <a:chOff x="10372486" y="4886546"/>
            <a:chExt cx="1580349" cy="150830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61F9EDE-CDD5-75D8-FC47-98EA4F210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2835" y="4886546"/>
              <a:ext cx="720000" cy="720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DA3744F-7999-5F0C-C732-216FE3875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72486" y="4886546"/>
              <a:ext cx="720000" cy="7200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0F4BD8-CA4F-2BE9-6CD9-10A637E14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23756" y="5674850"/>
              <a:ext cx="720000" cy="720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CA2750C-7EF3-4282-DD8D-71044C26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77432" y="5667247"/>
              <a:ext cx="720000" cy="72000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EDAD81F-3E67-BF47-81C1-5CA9DC08A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559" y="2947260"/>
            <a:ext cx="972000" cy="972000"/>
          </a:xfrm>
          <a:prstGeom prst="rect">
            <a:avLst/>
          </a:prstGeom>
        </p:spPr>
      </p:pic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C26DB09A-A1DF-61A1-2D41-93827EDD6A79}"/>
              </a:ext>
            </a:extLst>
          </p:cNvPr>
          <p:cNvSpPr/>
          <p:nvPr/>
        </p:nvSpPr>
        <p:spPr>
          <a:xfrm>
            <a:off x="10639987" y="2511688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Buildings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E61A9166-CBDB-F1D6-28C7-162B11B4DBB5}"/>
              </a:ext>
            </a:extLst>
          </p:cNvPr>
          <p:cNvSpPr/>
          <p:nvPr/>
        </p:nvSpPr>
        <p:spPr>
          <a:xfrm>
            <a:off x="10639987" y="3960876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B68AD222-E857-94F5-A080-32025A758C57}"/>
              </a:ext>
            </a:extLst>
          </p:cNvPr>
          <p:cNvSpPr/>
          <p:nvPr/>
        </p:nvSpPr>
        <p:spPr>
          <a:xfrm>
            <a:off x="10667527" y="6269264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45B68E-33C2-FED3-4D5F-49A57F16F6D5}"/>
              </a:ext>
            </a:extLst>
          </p:cNvPr>
          <p:cNvSpPr txBox="1"/>
          <p:nvPr/>
        </p:nvSpPr>
        <p:spPr>
          <a:xfrm>
            <a:off x="10774697" y="6680332"/>
            <a:ext cx="14758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 designed by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D5E08D7-FCD6-F0DA-FCF2-15ACAF2AB013}"/>
              </a:ext>
            </a:extLst>
          </p:cNvPr>
          <p:cNvSpPr/>
          <p:nvPr/>
        </p:nvSpPr>
        <p:spPr>
          <a:xfrm>
            <a:off x="11041748" y="1325512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99C6E2B-3BF6-73BE-1321-DFEAF92CF914}"/>
              </a:ext>
            </a:extLst>
          </p:cNvPr>
          <p:cNvSpPr/>
          <p:nvPr/>
        </p:nvSpPr>
        <p:spPr>
          <a:xfrm rot="19702334">
            <a:off x="10299243" y="144008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558D5CB3-50B0-480E-C120-2D49EC35CFD6}"/>
              </a:ext>
            </a:extLst>
          </p:cNvPr>
          <p:cNvSpPr/>
          <p:nvPr/>
        </p:nvSpPr>
        <p:spPr>
          <a:xfrm rot="2398847">
            <a:off x="11722625" y="138737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9D674AA7-F36D-66B3-3171-1DC0C838279D}"/>
              </a:ext>
            </a:extLst>
          </p:cNvPr>
          <p:cNvSpPr/>
          <p:nvPr/>
        </p:nvSpPr>
        <p:spPr>
          <a:xfrm rot="19702334">
            <a:off x="10278953" y="4646538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E2835CC4-0BB1-3B79-C8C8-7F591CA3268B}"/>
              </a:ext>
            </a:extLst>
          </p:cNvPr>
          <p:cNvSpPr/>
          <p:nvPr/>
        </p:nvSpPr>
        <p:spPr>
          <a:xfrm rot="5400000">
            <a:off x="11846146" y="2554470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B5E6C790-61E3-4BBB-1EC9-B127978F93A1}"/>
              </a:ext>
            </a:extLst>
          </p:cNvPr>
          <p:cNvSpPr/>
          <p:nvPr/>
        </p:nvSpPr>
        <p:spPr>
          <a:xfrm rot="16200000">
            <a:off x="10251574" y="255040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B77FF638-FED9-7AB2-74AF-2E99ABE19C2C}"/>
              </a:ext>
            </a:extLst>
          </p:cNvPr>
          <p:cNvSpPr/>
          <p:nvPr/>
        </p:nvSpPr>
        <p:spPr>
          <a:xfrm rot="16200000">
            <a:off x="10232709" y="5429758"/>
            <a:ext cx="212030" cy="18473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969A61BF-E5B6-7872-A06F-C19504A04CFC}"/>
              </a:ext>
            </a:extLst>
          </p:cNvPr>
          <p:cNvSpPr/>
          <p:nvPr/>
        </p:nvSpPr>
        <p:spPr>
          <a:xfrm rot="5400000">
            <a:off x="11826928" y="5410767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1F33D3DA-0984-6D9A-525F-4DC63ACCF784}"/>
              </a:ext>
            </a:extLst>
          </p:cNvPr>
          <p:cNvSpPr/>
          <p:nvPr/>
        </p:nvSpPr>
        <p:spPr>
          <a:xfrm rot="16200000">
            <a:off x="10251575" y="3583599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9627D0F8-69F9-D1D4-FA4A-17A2F2B3526A}"/>
              </a:ext>
            </a:extLst>
          </p:cNvPr>
          <p:cNvSpPr/>
          <p:nvPr/>
        </p:nvSpPr>
        <p:spPr>
          <a:xfrm rot="5400000">
            <a:off x="11822843" y="357166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0C2484C-670C-78C0-D086-5125B879041C}"/>
              </a:ext>
            </a:extLst>
          </p:cNvPr>
          <p:cNvSpPr/>
          <p:nvPr/>
        </p:nvSpPr>
        <p:spPr>
          <a:xfrm rot="2398847">
            <a:off x="11780003" y="467737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51900808-C445-0A27-769A-47FAEE5C7A51}"/>
              </a:ext>
            </a:extLst>
          </p:cNvPr>
          <p:cNvSpPr/>
          <p:nvPr/>
        </p:nvSpPr>
        <p:spPr>
          <a:xfrm rot="14201846">
            <a:off x="10312366" y="4112298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C2086A22-F2F7-293F-BEA8-5C8EC0E1C7B2}"/>
              </a:ext>
            </a:extLst>
          </p:cNvPr>
          <p:cNvSpPr/>
          <p:nvPr/>
        </p:nvSpPr>
        <p:spPr>
          <a:xfrm rot="14201846">
            <a:off x="10312366" y="641216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7C461E13-8149-2401-C066-0DEAC7E3CA30}"/>
              </a:ext>
            </a:extLst>
          </p:cNvPr>
          <p:cNvSpPr/>
          <p:nvPr/>
        </p:nvSpPr>
        <p:spPr>
          <a:xfrm rot="8005961">
            <a:off x="11796552" y="6408287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A77526D1-E8A2-8EA7-4C6C-A2BC04383209}"/>
              </a:ext>
            </a:extLst>
          </p:cNvPr>
          <p:cNvSpPr/>
          <p:nvPr/>
        </p:nvSpPr>
        <p:spPr>
          <a:xfrm rot="8005961">
            <a:off x="11796977" y="412814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B5386-4076-C057-3A5F-EC7A92D88D16}"/>
              </a:ext>
            </a:extLst>
          </p:cNvPr>
          <p:cNvSpPr txBox="1"/>
          <p:nvPr/>
        </p:nvSpPr>
        <p:spPr>
          <a:xfrm>
            <a:off x="652791" y="573849"/>
            <a:ext cx="185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936100-E05F-C031-E9A7-CA279B930836}"/>
              </a:ext>
            </a:extLst>
          </p:cNvPr>
          <p:cNvGrpSpPr/>
          <p:nvPr/>
        </p:nvGrpSpPr>
        <p:grpSpPr>
          <a:xfrm>
            <a:off x="383346" y="1653754"/>
            <a:ext cx="2341795" cy="3611880"/>
            <a:chOff x="371065" y="1892808"/>
            <a:chExt cx="2341795" cy="36118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F94328-C406-CF87-D54A-24F333513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5055" y="2014096"/>
              <a:ext cx="1853816" cy="18538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300FC1-46FA-A3C0-3AE9-E9322481F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2692" y="4192144"/>
              <a:ext cx="918000" cy="91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252FD5-E8DB-A821-5D9F-F4D5465B7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50856" y="4192144"/>
              <a:ext cx="450000" cy="45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779DE7-C5D1-15B2-06FA-C9911CE3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51724" y="4664362"/>
              <a:ext cx="450000" cy="450000"/>
            </a:xfrm>
            <a:prstGeom prst="rect">
              <a:avLst/>
            </a:prstGeom>
          </p:spPr>
        </p:pic>
        <p:pic>
          <p:nvPicPr>
            <p:cNvPr id="13" name="Graphic 12" descr="Help with solid fill">
              <a:extLst>
                <a:ext uri="{FF2B5EF4-FFF2-40B4-BE49-F238E27FC236}">
                  <a16:creationId xmlns:a16="http://schemas.microsoft.com/office/drawing/2014/main" id="{69F373AC-BB04-5A7C-07D9-D1DD978DB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22756" y="4963237"/>
              <a:ext cx="270000" cy="2700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C0895C6-C097-1B3B-374F-3663AB9569BE}"/>
                </a:ext>
              </a:extLst>
            </p:cNvPr>
            <p:cNvSpPr/>
            <p:nvPr/>
          </p:nvSpPr>
          <p:spPr>
            <a:xfrm>
              <a:off x="371065" y="1892808"/>
              <a:ext cx="2341795" cy="361188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B522A27C-160C-BA43-F89A-814D79ACB237}"/>
              </a:ext>
            </a:extLst>
          </p:cNvPr>
          <p:cNvSpPr/>
          <p:nvPr/>
        </p:nvSpPr>
        <p:spPr>
          <a:xfrm>
            <a:off x="468105" y="933640"/>
            <a:ext cx="2257036" cy="6511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wind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other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D3334F-2C83-0AE4-DA1D-AA7EC60A7E18}"/>
              </a:ext>
            </a:extLst>
          </p:cNvPr>
          <p:cNvCxnSpPr>
            <a:cxnSpLocks/>
          </p:cNvCxnSpPr>
          <p:nvPr/>
        </p:nvCxnSpPr>
        <p:spPr>
          <a:xfrm flipV="1">
            <a:off x="2712860" y="2091264"/>
            <a:ext cx="723120" cy="18077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86F671-DAEC-70E3-0CFB-16009C332995}"/>
              </a:ext>
            </a:extLst>
          </p:cNvPr>
          <p:cNvCxnSpPr>
            <a:cxnSpLocks/>
          </p:cNvCxnSpPr>
          <p:nvPr/>
        </p:nvCxnSpPr>
        <p:spPr>
          <a:xfrm flipV="1">
            <a:off x="2739938" y="1935247"/>
            <a:ext cx="696042" cy="16043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0186ED-B4B1-2F19-C2B3-DD26F519FBAC}"/>
              </a:ext>
            </a:extLst>
          </p:cNvPr>
          <p:cNvCxnSpPr>
            <a:cxnSpLocks/>
          </p:cNvCxnSpPr>
          <p:nvPr/>
        </p:nvCxnSpPr>
        <p:spPr>
          <a:xfrm flipV="1">
            <a:off x="3882605" y="1883460"/>
            <a:ext cx="1605215" cy="20780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F3275B-24C9-EAF7-DDFC-A77C918C99EF}"/>
              </a:ext>
            </a:extLst>
          </p:cNvPr>
          <p:cNvCxnSpPr>
            <a:cxnSpLocks/>
          </p:cNvCxnSpPr>
          <p:nvPr/>
        </p:nvCxnSpPr>
        <p:spPr>
          <a:xfrm flipV="1">
            <a:off x="3867808" y="1731264"/>
            <a:ext cx="1641618" cy="20398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A75DD571-6A1F-B005-9C42-232F1EC4B3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92318" y="1731264"/>
            <a:ext cx="720000" cy="7200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AF58BBA-8385-4019-177F-179816BE69D1}"/>
              </a:ext>
            </a:extLst>
          </p:cNvPr>
          <p:cNvCxnSpPr>
            <a:cxnSpLocks/>
          </p:cNvCxnSpPr>
          <p:nvPr/>
        </p:nvCxnSpPr>
        <p:spPr>
          <a:xfrm flipV="1">
            <a:off x="5945564" y="1847850"/>
            <a:ext cx="1320424" cy="2968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5D0EE7-EF5E-A5FB-72C4-F4D4F072769F}"/>
              </a:ext>
            </a:extLst>
          </p:cNvPr>
          <p:cNvCxnSpPr>
            <a:cxnSpLocks/>
          </p:cNvCxnSpPr>
          <p:nvPr/>
        </p:nvCxnSpPr>
        <p:spPr>
          <a:xfrm flipV="1">
            <a:off x="5927430" y="1701800"/>
            <a:ext cx="1349670" cy="2946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B0AE98B7-D6EC-644A-45F9-C6E66E7BEA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54113" y="1523460"/>
            <a:ext cx="720000" cy="720000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1E14601-24A2-786A-7EC2-F218F0533086}"/>
              </a:ext>
            </a:extLst>
          </p:cNvPr>
          <p:cNvCxnSpPr>
            <a:cxnSpLocks/>
          </p:cNvCxnSpPr>
          <p:nvPr/>
        </p:nvCxnSpPr>
        <p:spPr>
          <a:xfrm>
            <a:off x="7719202" y="1848073"/>
            <a:ext cx="1316848" cy="12042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2F046AF-D2DF-5396-9848-D79764E31E2A}"/>
              </a:ext>
            </a:extLst>
          </p:cNvPr>
          <p:cNvCxnSpPr>
            <a:cxnSpLocks/>
          </p:cNvCxnSpPr>
          <p:nvPr/>
        </p:nvCxnSpPr>
        <p:spPr>
          <a:xfrm>
            <a:off x="7701068" y="1701800"/>
            <a:ext cx="1349670" cy="11906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567EC9FF-786D-00C9-83D6-5B5A3935E3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3120" y="1494503"/>
            <a:ext cx="720000" cy="72000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7A720E3-9B1D-12C9-BBEC-420216BABF73}"/>
              </a:ext>
            </a:extLst>
          </p:cNvPr>
          <p:cNvCxnSpPr>
            <a:cxnSpLocks/>
          </p:cNvCxnSpPr>
          <p:nvPr/>
        </p:nvCxnSpPr>
        <p:spPr>
          <a:xfrm>
            <a:off x="9498845" y="1969405"/>
            <a:ext cx="733290" cy="8640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EB1BC6-8B49-1056-6499-A05A277EB9A8}"/>
              </a:ext>
            </a:extLst>
          </p:cNvPr>
          <p:cNvCxnSpPr>
            <a:cxnSpLocks/>
          </p:cNvCxnSpPr>
          <p:nvPr/>
        </p:nvCxnSpPr>
        <p:spPr>
          <a:xfrm>
            <a:off x="9480711" y="1823132"/>
            <a:ext cx="751424" cy="8490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CD28A402-9B4E-B4DF-5765-48A3765F4C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06087" y="1613475"/>
            <a:ext cx="720000" cy="720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1BCBDEB-5CB6-4BD1-BAB6-6CDE9EE8E538}"/>
              </a:ext>
            </a:extLst>
          </p:cNvPr>
          <p:cNvSpPr txBox="1"/>
          <p:nvPr/>
        </p:nvSpPr>
        <p:spPr>
          <a:xfrm>
            <a:off x="3319440" y="11617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Electricity Grid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62556DE-25CD-2852-7F6B-D8D30726BEDA}"/>
              </a:ext>
            </a:extLst>
          </p:cNvPr>
          <p:cNvGrpSpPr/>
          <p:nvPr/>
        </p:nvGrpSpPr>
        <p:grpSpPr>
          <a:xfrm>
            <a:off x="2891061" y="2645759"/>
            <a:ext cx="1391663" cy="2062543"/>
            <a:chOff x="2954510" y="2645759"/>
            <a:chExt cx="1391663" cy="206254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06F835D-F51D-D019-171F-D1F54D86ABDC}"/>
                </a:ext>
              </a:extLst>
            </p:cNvPr>
            <p:cNvSpPr txBox="1"/>
            <p:nvPr/>
          </p:nvSpPr>
          <p:spPr>
            <a:xfrm>
              <a:off x="2954510" y="2645759"/>
              <a:ext cx="13916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Conversion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storage 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0B312FA-8478-D17A-191C-3922DB451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00341" y="3405576"/>
              <a:ext cx="900000" cy="900000"/>
            </a:xfrm>
            <a:prstGeom prst="rect">
              <a:avLst/>
            </a:prstGeom>
          </p:spPr>
        </p:pic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6CFABAE-7BE1-9889-6950-FA77E3C3AD50}"/>
                </a:ext>
              </a:extLst>
            </p:cNvPr>
            <p:cNvSpPr/>
            <p:nvPr/>
          </p:nvSpPr>
          <p:spPr>
            <a:xfrm>
              <a:off x="3126894" y="4385176"/>
              <a:ext cx="1046895" cy="32312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Electrolysis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6BD1EB0-F2F4-9A56-A249-1A6E8531466E}"/>
              </a:ext>
            </a:extLst>
          </p:cNvPr>
          <p:cNvGrpSpPr/>
          <p:nvPr/>
        </p:nvGrpSpPr>
        <p:grpSpPr>
          <a:xfrm>
            <a:off x="7342209" y="2626163"/>
            <a:ext cx="1199575" cy="3630599"/>
            <a:chOff x="7290138" y="2623243"/>
            <a:chExt cx="1199575" cy="363059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38F3AAE-E020-8269-E861-C5AA72E4F7D6}"/>
                </a:ext>
              </a:extLst>
            </p:cNvPr>
            <p:cNvSpPr txBox="1"/>
            <p:nvPr/>
          </p:nvSpPr>
          <p:spPr>
            <a:xfrm>
              <a:off x="7373744" y="2623243"/>
              <a:ext cx="10323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storage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CC1F217-86DF-5D16-AE3C-34ED8005C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439925" y="4706200"/>
              <a:ext cx="900000" cy="900000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0ADF255-162C-42FD-1546-6B44FCC1C909}"/>
                </a:ext>
              </a:extLst>
            </p:cNvPr>
            <p:cNvGrpSpPr/>
            <p:nvPr/>
          </p:nvGrpSpPr>
          <p:grpSpPr>
            <a:xfrm>
              <a:off x="7439925" y="3257075"/>
              <a:ext cx="900000" cy="900000"/>
              <a:chOff x="3657600" y="990600"/>
              <a:chExt cx="4876800" cy="487680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D73F99CF-5DE4-F10E-00C6-89D1674F5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57600" y="990600"/>
                <a:ext cx="4876800" cy="4876800"/>
              </a:xfrm>
              <a:prstGeom prst="rect">
                <a:avLst/>
              </a:prstGeom>
            </p:spPr>
          </p:pic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581311C-6155-94E4-61F2-77A9C0A69C0E}"/>
                  </a:ext>
                </a:extLst>
              </p:cNvPr>
              <p:cNvGrpSpPr/>
              <p:nvPr/>
            </p:nvGrpSpPr>
            <p:grpSpPr>
              <a:xfrm>
                <a:off x="5451210" y="3765269"/>
                <a:ext cx="2583739" cy="1476355"/>
                <a:chOff x="5451210" y="3765269"/>
                <a:chExt cx="2583739" cy="1476355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CD04D56-879A-B367-317B-D6D0405D8267}"/>
                    </a:ext>
                  </a:extLst>
                </p:cNvPr>
                <p:cNvSpPr/>
                <p:nvPr/>
              </p:nvSpPr>
              <p:spPr>
                <a:xfrm>
                  <a:off x="5451210" y="3765269"/>
                  <a:ext cx="2583739" cy="141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29" name="Picture 128">
                  <a:extLst>
                    <a:ext uri="{FF2B5EF4-FFF2-40B4-BE49-F238E27FC236}">
                      <a16:creationId xmlns:a16="http://schemas.microsoft.com/office/drawing/2014/main" id="{5AD0E5E0-3613-8AA1-53E7-A8D5C344CE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/>
                <a:srcRect t="15273" b="28125"/>
                <a:stretch/>
              </p:blipFill>
              <p:spPr>
                <a:xfrm>
                  <a:off x="5521958" y="3928866"/>
                  <a:ext cx="2442243" cy="1312758"/>
                </a:xfrm>
                <a:prstGeom prst="rect">
                  <a:avLst/>
                </a:prstGeom>
              </p:spPr>
            </p:pic>
          </p:grpSp>
        </p:grp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DA88A908-5149-87B4-A3B7-861D4F1A4007}"/>
                </a:ext>
              </a:extLst>
            </p:cNvPr>
            <p:cNvSpPr/>
            <p:nvPr/>
          </p:nvSpPr>
          <p:spPr>
            <a:xfrm>
              <a:off x="7315602" y="5714097"/>
              <a:ext cx="1148647" cy="53974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anks above ground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329998A-5C8B-4C41-F613-9CF1B6625AB4}"/>
                </a:ext>
              </a:extLst>
            </p:cNvPr>
            <p:cNvSpPr/>
            <p:nvPr/>
          </p:nvSpPr>
          <p:spPr>
            <a:xfrm>
              <a:off x="7290138" y="4185807"/>
              <a:ext cx="1199575" cy="35727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Underground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27798361-26A2-C499-22B4-1AE9DCA773E8}"/>
              </a:ext>
            </a:extLst>
          </p:cNvPr>
          <p:cNvGrpSpPr/>
          <p:nvPr/>
        </p:nvGrpSpPr>
        <p:grpSpPr>
          <a:xfrm>
            <a:off x="5817134" y="2777131"/>
            <a:ext cx="1289579" cy="3027837"/>
            <a:chOff x="5882200" y="2769382"/>
            <a:chExt cx="1289579" cy="3027837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6BC35D65-0418-14BE-65AA-2F2B520BF348}"/>
                </a:ext>
              </a:extLst>
            </p:cNvPr>
            <p:cNvSpPr txBox="1"/>
            <p:nvPr/>
          </p:nvSpPr>
          <p:spPr>
            <a:xfrm>
              <a:off x="5882200" y="2769382"/>
              <a:ext cx="12895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Transport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33E5736E-E8E7-EF02-E5AB-93C2FAE2B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130989" y="3270954"/>
              <a:ext cx="792000" cy="792000"/>
            </a:xfrm>
            <a:prstGeom prst="rect">
              <a:avLst/>
            </a:prstGeom>
          </p:spPr>
        </p:pic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56C0B5D2-A15C-67D2-740E-B553D11189BB}"/>
                </a:ext>
              </a:extLst>
            </p:cNvPr>
            <p:cNvGrpSpPr/>
            <p:nvPr/>
          </p:nvGrpSpPr>
          <p:grpSpPr>
            <a:xfrm>
              <a:off x="6130989" y="4655744"/>
              <a:ext cx="792000" cy="792000"/>
              <a:chOff x="5244728" y="3450517"/>
              <a:chExt cx="4876800" cy="4876800"/>
            </a:xfrm>
          </p:grpSpPr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5E095F1D-5D7C-A321-EEC0-851C05389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44728" y="3450517"/>
                <a:ext cx="4876800" cy="4876800"/>
              </a:xfrm>
              <a:prstGeom prst="rect">
                <a:avLst/>
              </a:prstGeom>
            </p:spPr>
          </p:pic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C1C6F913-57FA-78F2-DF29-4A22EE37C0D5}"/>
                  </a:ext>
                </a:extLst>
              </p:cNvPr>
              <p:cNvGrpSpPr/>
              <p:nvPr/>
            </p:nvGrpSpPr>
            <p:grpSpPr>
              <a:xfrm>
                <a:off x="7120060" y="4364764"/>
                <a:ext cx="2524930" cy="1997466"/>
                <a:chOff x="9687955" y="-838200"/>
                <a:chExt cx="4876800" cy="3858025"/>
              </a:xfrm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D778EC99-53F1-0E6B-BDA5-3B78AA952A5B}"/>
                    </a:ext>
                  </a:extLst>
                </p:cNvPr>
                <p:cNvSpPr/>
                <p:nvPr/>
              </p:nvSpPr>
              <p:spPr>
                <a:xfrm>
                  <a:off x="9687955" y="-838200"/>
                  <a:ext cx="4876800" cy="37454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53" name="Picture 152">
                  <a:extLst>
                    <a:ext uri="{FF2B5EF4-FFF2-40B4-BE49-F238E27FC236}">
                      <a16:creationId xmlns:a16="http://schemas.microsoft.com/office/drawing/2014/main" id="{80A41940-5724-7933-8C8F-0A32804C19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/>
                <a:srcRect t="10586" b="24039"/>
                <a:stretch/>
              </p:blipFill>
              <p:spPr>
                <a:xfrm>
                  <a:off x="9687955" y="-168405"/>
                  <a:ext cx="4876800" cy="3188230"/>
                </a:xfrm>
                <a:prstGeom prst="rect">
                  <a:avLst/>
                </a:prstGeom>
              </p:spPr>
            </p:pic>
          </p:grpSp>
        </p:grp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C16BBA7D-5BD8-35DF-AECD-E2C4A0FDD6BB}"/>
                </a:ext>
              </a:extLst>
            </p:cNvPr>
            <p:cNvSpPr/>
            <p:nvPr/>
          </p:nvSpPr>
          <p:spPr>
            <a:xfrm>
              <a:off x="6178266" y="4138739"/>
              <a:ext cx="697446" cy="28656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Pipes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A9A46771-4950-980E-CDF2-10D966D98516}"/>
                </a:ext>
              </a:extLst>
            </p:cNvPr>
            <p:cNvSpPr/>
            <p:nvPr/>
          </p:nvSpPr>
          <p:spPr>
            <a:xfrm>
              <a:off x="6203587" y="5510650"/>
              <a:ext cx="646805" cy="28656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Ships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ABDF65A-DAF5-A7FE-F0E7-1636ADDFF245}"/>
              </a:ext>
            </a:extLst>
          </p:cNvPr>
          <p:cNvGrpSpPr/>
          <p:nvPr/>
        </p:nvGrpSpPr>
        <p:grpSpPr>
          <a:xfrm>
            <a:off x="8635554" y="2636975"/>
            <a:ext cx="1559772" cy="2628659"/>
            <a:chOff x="8635554" y="2636975"/>
            <a:chExt cx="1559772" cy="2628659"/>
          </a:xfrm>
        </p:grpSpPr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140B23C-C9E5-81B7-A2AC-E80313DD7132}"/>
                </a:ext>
              </a:extLst>
            </p:cNvPr>
            <p:cNvSpPr txBox="1"/>
            <p:nvPr/>
          </p:nvSpPr>
          <p:spPr>
            <a:xfrm>
              <a:off x="8635554" y="2636975"/>
              <a:ext cx="1559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Conversion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for end use</a:t>
              </a:r>
            </a:p>
          </p:txBody>
        </p:sp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F4E9CE23-6070-AE70-BA3E-2BC6E978E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875440" y="3648017"/>
              <a:ext cx="1080000" cy="1080000"/>
            </a:xfrm>
            <a:prstGeom prst="rect">
              <a:avLst/>
            </a:prstGeom>
          </p:spPr>
        </p:pic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6EC80029-7578-A906-B465-85622C2CA4EC}"/>
                </a:ext>
              </a:extLst>
            </p:cNvPr>
            <p:cNvSpPr/>
            <p:nvPr/>
          </p:nvSpPr>
          <p:spPr>
            <a:xfrm>
              <a:off x="8875440" y="4834997"/>
              <a:ext cx="1080000" cy="430637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Fuel cells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7A8C3618-66FD-EB5D-2965-B6F9BD1C71E0}"/>
              </a:ext>
            </a:extLst>
          </p:cNvPr>
          <p:cNvCxnSpPr>
            <a:cxnSpLocks/>
          </p:cNvCxnSpPr>
          <p:nvPr/>
        </p:nvCxnSpPr>
        <p:spPr>
          <a:xfrm>
            <a:off x="6857923" y="4316602"/>
            <a:ext cx="311509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6E536BF5-82A0-1EEB-36F0-C4A85E1F1E46}"/>
              </a:ext>
            </a:extLst>
          </p:cNvPr>
          <p:cNvCxnSpPr>
            <a:cxnSpLocks/>
          </p:cNvCxnSpPr>
          <p:nvPr/>
        </p:nvCxnSpPr>
        <p:spPr>
          <a:xfrm>
            <a:off x="6857923" y="5687876"/>
            <a:ext cx="311509" cy="223125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1D87CAB4-DA99-2081-2C97-CDCB3FFEEC26}"/>
              </a:ext>
            </a:extLst>
          </p:cNvPr>
          <p:cNvCxnSpPr>
            <a:cxnSpLocks/>
          </p:cNvCxnSpPr>
          <p:nvPr/>
        </p:nvCxnSpPr>
        <p:spPr>
          <a:xfrm>
            <a:off x="10015129" y="5042491"/>
            <a:ext cx="180197" cy="7824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0E5C6CCD-1E4D-E1B5-DE92-D5E8B80014AD}"/>
              </a:ext>
            </a:extLst>
          </p:cNvPr>
          <p:cNvSpPr/>
          <p:nvPr/>
        </p:nvSpPr>
        <p:spPr>
          <a:xfrm>
            <a:off x="7226248" y="3309606"/>
            <a:ext cx="1431496" cy="3034582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40C9FAC1-F6CA-1451-9B18-839FBA4D184C}"/>
              </a:ext>
            </a:extLst>
          </p:cNvPr>
          <p:cNvCxnSpPr>
            <a:cxnSpLocks/>
          </p:cNvCxnSpPr>
          <p:nvPr/>
        </p:nvCxnSpPr>
        <p:spPr>
          <a:xfrm>
            <a:off x="8541784" y="3459694"/>
            <a:ext cx="1653542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A1F7B73B-7BFE-F4D3-257B-3D2B2A4C537D}"/>
              </a:ext>
            </a:extLst>
          </p:cNvPr>
          <p:cNvCxnSpPr>
            <a:cxnSpLocks/>
          </p:cNvCxnSpPr>
          <p:nvPr/>
        </p:nvCxnSpPr>
        <p:spPr>
          <a:xfrm>
            <a:off x="2792296" y="4584356"/>
            <a:ext cx="197530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6B296D25-628A-BD1E-B99B-977556ECA98F}"/>
              </a:ext>
            </a:extLst>
          </p:cNvPr>
          <p:cNvGrpSpPr/>
          <p:nvPr/>
        </p:nvGrpSpPr>
        <p:grpSpPr>
          <a:xfrm>
            <a:off x="4256006" y="2777131"/>
            <a:ext cx="1431496" cy="3587544"/>
            <a:chOff x="4256006" y="2777131"/>
            <a:chExt cx="1431496" cy="3587544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47A08BE-AF92-08BE-20E8-2814BCF6240E}"/>
                </a:ext>
              </a:extLst>
            </p:cNvPr>
            <p:cNvGrpSpPr/>
            <p:nvPr/>
          </p:nvGrpSpPr>
          <p:grpSpPr>
            <a:xfrm>
              <a:off x="4371967" y="2777131"/>
              <a:ext cx="1199575" cy="3450490"/>
              <a:chOff x="4365888" y="2777131"/>
              <a:chExt cx="1199575" cy="3450490"/>
            </a:xfrm>
          </p:grpSpPr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8A29BB16-555F-3982-9373-A2D24529D978}"/>
                  </a:ext>
                </a:extLst>
              </p:cNvPr>
              <p:cNvSpPr txBox="1"/>
              <p:nvPr/>
            </p:nvSpPr>
            <p:spPr>
              <a:xfrm>
                <a:off x="4449494" y="2777131"/>
                <a:ext cx="10323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7272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Storage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04A4C0A9-A2C0-9506-E623-5B9BF39B4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15675" y="4706027"/>
                <a:ext cx="900000" cy="900000"/>
              </a:xfrm>
              <a:prstGeom prst="rect">
                <a:avLst/>
              </a:prstGeom>
            </p:spPr>
          </p:pic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08D7DA24-D7C3-93E0-D96A-CC0B79CE5F75}"/>
                  </a:ext>
                </a:extLst>
              </p:cNvPr>
              <p:cNvGrpSpPr/>
              <p:nvPr/>
            </p:nvGrpSpPr>
            <p:grpSpPr>
              <a:xfrm>
                <a:off x="4515675" y="3248203"/>
                <a:ext cx="900000" cy="900000"/>
                <a:chOff x="3657600" y="990600"/>
                <a:chExt cx="4876800" cy="4876800"/>
              </a:xfrm>
            </p:grpSpPr>
            <p:pic>
              <p:nvPicPr>
                <p:cNvPr id="186" name="Picture 185">
                  <a:extLst>
                    <a:ext uri="{FF2B5EF4-FFF2-40B4-BE49-F238E27FC236}">
                      <a16:creationId xmlns:a16="http://schemas.microsoft.com/office/drawing/2014/main" id="{5187B21D-8DDA-DF2F-B409-23F7599C8F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57600" y="990600"/>
                  <a:ext cx="4876800" cy="4876800"/>
                </a:xfrm>
                <a:prstGeom prst="rect">
                  <a:avLst/>
                </a:prstGeom>
              </p:spPr>
            </p:pic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A1DF0A92-C048-3AAD-5AD5-B8600F979100}"/>
                    </a:ext>
                  </a:extLst>
                </p:cNvPr>
                <p:cNvGrpSpPr/>
                <p:nvPr/>
              </p:nvGrpSpPr>
              <p:grpSpPr>
                <a:xfrm>
                  <a:off x="5451210" y="3765269"/>
                  <a:ext cx="2583739" cy="1476355"/>
                  <a:chOff x="5451210" y="3765269"/>
                  <a:chExt cx="2583739" cy="1476355"/>
                </a:xfrm>
              </p:grpSpPr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B5D3BF97-67C2-AB7C-49AC-23E29685750D}"/>
                      </a:ext>
                    </a:extLst>
                  </p:cNvPr>
                  <p:cNvSpPr/>
                  <p:nvPr/>
                </p:nvSpPr>
                <p:spPr>
                  <a:xfrm>
                    <a:off x="5451210" y="3765269"/>
                    <a:ext cx="2583739" cy="14163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83F3118D-E207-E0DB-B788-B8591CFE2C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9"/>
                  <a:srcRect t="15273" b="28125"/>
                  <a:stretch/>
                </p:blipFill>
                <p:spPr>
                  <a:xfrm>
                    <a:off x="5521958" y="3928866"/>
                    <a:ext cx="2442243" cy="131275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703C12A3-3072-7D2F-4EEB-7A4C1F0C3E6F}"/>
                  </a:ext>
                </a:extLst>
              </p:cNvPr>
              <p:cNvSpPr/>
              <p:nvPr/>
            </p:nvSpPr>
            <p:spPr>
              <a:xfrm>
                <a:off x="4395891" y="5687876"/>
                <a:ext cx="1139568" cy="53974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anks above ground</a:t>
                </a:r>
              </a:p>
            </p:txBody>
          </p:sp>
          <p:sp>
            <p:nvSpPr>
              <p:cNvPr id="185" name="Rectangle: Rounded Corners 184">
                <a:extLst>
                  <a:ext uri="{FF2B5EF4-FFF2-40B4-BE49-F238E27FC236}">
                    <a16:creationId xmlns:a16="http://schemas.microsoft.com/office/drawing/2014/main" id="{71A23F09-4EB7-8F3D-DDF7-FC409492CEC2}"/>
                  </a:ext>
                </a:extLst>
              </p:cNvPr>
              <p:cNvSpPr/>
              <p:nvPr/>
            </p:nvSpPr>
            <p:spPr>
              <a:xfrm>
                <a:off x="4365888" y="4185065"/>
                <a:ext cx="1199575" cy="348634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Underground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B3A84CFE-9A57-603F-3F89-38EEFFB21A12}"/>
                </a:ext>
              </a:extLst>
            </p:cNvPr>
            <p:cNvSpPr/>
            <p:nvPr/>
          </p:nvSpPr>
          <p:spPr>
            <a:xfrm>
              <a:off x="4256006" y="3209566"/>
              <a:ext cx="1431496" cy="3155109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D348BB86-AAE7-857B-565C-89B0A20BCD14}"/>
              </a:ext>
            </a:extLst>
          </p:cNvPr>
          <p:cNvCxnSpPr>
            <a:cxnSpLocks/>
          </p:cNvCxnSpPr>
          <p:nvPr/>
        </p:nvCxnSpPr>
        <p:spPr>
          <a:xfrm>
            <a:off x="4159472" y="4614346"/>
            <a:ext cx="279864" cy="220651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D0E31BB9-4B3E-0B26-2E6D-BD9D4C9DA01B}"/>
              </a:ext>
            </a:extLst>
          </p:cNvPr>
          <p:cNvCxnSpPr>
            <a:cxnSpLocks/>
          </p:cNvCxnSpPr>
          <p:nvPr/>
        </p:nvCxnSpPr>
        <p:spPr>
          <a:xfrm flipV="1">
            <a:off x="4162487" y="4385176"/>
            <a:ext cx="155513" cy="80647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3703979B-582B-D077-D9B9-ACBE21C4E7D5}"/>
              </a:ext>
            </a:extLst>
          </p:cNvPr>
          <p:cNvCxnSpPr>
            <a:cxnSpLocks/>
          </p:cNvCxnSpPr>
          <p:nvPr/>
        </p:nvCxnSpPr>
        <p:spPr>
          <a:xfrm>
            <a:off x="5636937" y="4258389"/>
            <a:ext cx="395563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728B5DC8-7210-3D4A-9964-3E635B17F18C}"/>
              </a:ext>
            </a:extLst>
          </p:cNvPr>
          <p:cNvCxnSpPr>
            <a:cxnSpLocks/>
          </p:cNvCxnSpPr>
          <p:nvPr/>
        </p:nvCxnSpPr>
        <p:spPr>
          <a:xfrm flipV="1">
            <a:off x="5613106" y="4606207"/>
            <a:ext cx="360000" cy="36000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1E39E81F-D1A6-B46F-CFDA-103566BA32E6}"/>
              </a:ext>
            </a:extLst>
          </p:cNvPr>
          <p:cNvCxnSpPr>
            <a:cxnSpLocks/>
          </p:cNvCxnSpPr>
          <p:nvPr/>
        </p:nvCxnSpPr>
        <p:spPr>
          <a:xfrm>
            <a:off x="5632961" y="4616357"/>
            <a:ext cx="360000" cy="36000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4244B05D-8A7F-5255-D157-B8A2BC6B92C1}"/>
              </a:ext>
            </a:extLst>
          </p:cNvPr>
          <p:cNvCxnSpPr>
            <a:cxnSpLocks/>
          </p:cNvCxnSpPr>
          <p:nvPr/>
        </p:nvCxnSpPr>
        <p:spPr>
          <a:xfrm flipV="1">
            <a:off x="5636937" y="5687876"/>
            <a:ext cx="428986" cy="269872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C3FF9E78-D5E2-42D9-F266-05ADF2877C94}"/>
              </a:ext>
            </a:extLst>
          </p:cNvPr>
          <p:cNvCxnSpPr>
            <a:cxnSpLocks/>
          </p:cNvCxnSpPr>
          <p:nvPr/>
        </p:nvCxnSpPr>
        <p:spPr>
          <a:xfrm flipV="1">
            <a:off x="6977643" y="4601023"/>
            <a:ext cx="360000" cy="36000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65BC6266-60BE-4867-6EFC-CC20A9D5D3E9}"/>
              </a:ext>
            </a:extLst>
          </p:cNvPr>
          <p:cNvCxnSpPr>
            <a:cxnSpLocks/>
          </p:cNvCxnSpPr>
          <p:nvPr/>
        </p:nvCxnSpPr>
        <p:spPr>
          <a:xfrm>
            <a:off x="6977643" y="4643414"/>
            <a:ext cx="360000" cy="36000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474DBA5C-17D1-7897-FBBF-7E82DB22F0AF}"/>
              </a:ext>
            </a:extLst>
          </p:cNvPr>
          <p:cNvCxnSpPr>
            <a:cxnSpLocks/>
          </p:cNvCxnSpPr>
          <p:nvPr/>
        </p:nvCxnSpPr>
        <p:spPr>
          <a:xfrm flipV="1">
            <a:off x="8573362" y="5340965"/>
            <a:ext cx="340775" cy="505034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4C36FEAF-63B1-6B68-28EF-8DD1A34D5406}"/>
              </a:ext>
            </a:extLst>
          </p:cNvPr>
          <p:cNvCxnSpPr>
            <a:cxnSpLocks/>
          </p:cNvCxnSpPr>
          <p:nvPr/>
        </p:nvCxnSpPr>
        <p:spPr>
          <a:xfrm>
            <a:off x="8583612" y="4391241"/>
            <a:ext cx="239908" cy="342841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F9F2C44A-7809-C02B-76AB-65897860AEA3}"/>
              </a:ext>
            </a:extLst>
          </p:cNvPr>
          <p:cNvCxnSpPr>
            <a:cxnSpLocks/>
          </p:cNvCxnSpPr>
          <p:nvPr/>
        </p:nvCxnSpPr>
        <p:spPr>
          <a:xfrm>
            <a:off x="8583612" y="5957748"/>
            <a:ext cx="1611714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A3B4F136-434C-3E43-DC9D-FC0AAB9B8EBE}"/>
              </a:ext>
            </a:extLst>
          </p:cNvPr>
          <p:cNvCxnSpPr>
            <a:cxnSpLocks/>
          </p:cNvCxnSpPr>
          <p:nvPr/>
        </p:nvCxnSpPr>
        <p:spPr>
          <a:xfrm flipV="1">
            <a:off x="9266087" y="2389960"/>
            <a:ext cx="0" cy="33132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905F474A-D58A-F509-C551-62595B19B794}"/>
              </a:ext>
            </a:extLst>
          </p:cNvPr>
          <p:cNvSpPr txBox="1"/>
          <p:nvPr/>
        </p:nvSpPr>
        <p:spPr>
          <a:xfrm>
            <a:off x="10681735" y="920691"/>
            <a:ext cx="1060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B2EA4-9280-EFC5-A1DD-C99D130DD16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34651" y="5221554"/>
            <a:ext cx="495463" cy="495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3D615A-126A-3B6E-074C-C50C644000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16892" y="6022511"/>
            <a:ext cx="540000" cy="540000"/>
          </a:xfrm>
          <a:prstGeom prst="rect">
            <a:avLst/>
          </a:prstGeom>
        </p:spPr>
      </p:pic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15E81608-AD1B-43D5-B658-2A242C9C8112}"/>
              </a:ext>
            </a:extLst>
          </p:cNvPr>
          <p:cNvCxnSpPr>
            <a:cxnSpLocks/>
          </p:cNvCxnSpPr>
          <p:nvPr/>
        </p:nvCxnSpPr>
        <p:spPr>
          <a:xfrm>
            <a:off x="3586892" y="5744726"/>
            <a:ext cx="0" cy="332549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AC63ADCB-DDDB-1E00-9F52-CA617F9D2EFF}"/>
              </a:ext>
            </a:extLst>
          </p:cNvPr>
          <p:cNvCxnSpPr>
            <a:cxnSpLocks/>
          </p:cNvCxnSpPr>
          <p:nvPr/>
        </p:nvCxnSpPr>
        <p:spPr>
          <a:xfrm flipV="1">
            <a:off x="4012318" y="6460706"/>
            <a:ext cx="6163604" cy="22869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9588A9B7-11EB-378F-4DC7-B7FBC286D109}"/>
              </a:ext>
            </a:extLst>
          </p:cNvPr>
          <p:cNvSpPr/>
          <p:nvPr/>
        </p:nvSpPr>
        <p:spPr>
          <a:xfrm>
            <a:off x="3180694" y="6534861"/>
            <a:ext cx="811704" cy="1958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Ammonia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4B40C215-57DA-6AE2-3A22-8B1905F5E8CC}"/>
              </a:ext>
            </a:extLst>
          </p:cNvPr>
          <p:cNvSpPr/>
          <p:nvPr/>
        </p:nvSpPr>
        <p:spPr>
          <a:xfrm>
            <a:off x="3184966" y="4676544"/>
            <a:ext cx="811704" cy="1958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</a:t>
            </a:r>
          </a:p>
        </p:txBody>
      </p: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B81198BD-D190-B6FA-6015-03D15154FA70}"/>
              </a:ext>
            </a:extLst>
          </p:cNvPr>
          <p:cNvCxnSpPr>
            <a:cxnSpLocks/>
          </p:cNvCxnSpPr>
          <p:nvPr/>
        </p:nvCxnSpPr>
        <p:spPr>
          <a:xfrm>
            <a:off x="3582382" y="4940484"/>
            <a:ext cx="0" cy="252495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85FE3075-1A0A-A897-DFCC-531E36B09395}"/>
              </a:ext>
            </a:extLst>
          </p:cNvPr>
          <p:cNvSpPr/>
          <p:nvPr/>
        </p:nvSpPr>
        <p:spPr>
          <a:xfrm>
            <a:off x="9923468" y="37758"/>
            <a:ext cx="2236559" cy="8668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 reduction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B740E5C3-17A3-8119-B612-9C6F5FE35325}"/>
              </a:ext>
            </a:extLst>
          </p:cNvPr>
          <p:cNvSpPr/>
          <p:nvPr/>
        </p:nvSpPr>
        <p:spPr>
          <a:xfrm>
            <a:off x="460634" y="16978"/>
            <a:ext cx="2236559" cy="8687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Cut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fossil fuel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EAF43D53-A17D-0064-E816-1661CA04C44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51" y="5212513"/>
            <a:ext cx="540609" cy="540609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9005305F-7532-03F9-A7F7-84FEB98DC75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18" y="2181652"/>
            <a:ext cx="540609" cy="540609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B1EB8E8D-27EC-F407-0A3C-29B418EEA5E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369" y="5305741"/>
            <a:ext cx="540609" cy="5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86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63FDA678-8903-4C66-C2DC-362AB02D8BED}"/>
              </a:ext>
            </a:extLst>
          </p:cNvPr>
          <p:cNvSpPr/>
          <p:nvPr/>
        </p:nvSpPr>
        <p:spPr>
          <a:xfrm>
            <a:off x="10232135" y="4584356"/>
            <a:ext cx="1837944" cy="21458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6465D61-7145-5A08-0A12-FEAA150ADF5D}"/>
              </a:ext>
            </a:extLst>
          </p:cNvPr>
          <p:cNvSpPr/>
          <p:nvPr/>
        </p:nvSpPr>
        <p:spPr>
          <a:xfrm>
            <a:off x="10232135" y="1334935"/>
            <a:ext cx="1837944" cy="3090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26ABB-DB7F-2E0A-5709-1DB367AA621F}"/>
              </a:ext>
            </a:extLst>
          </p:cNvPr>
          <p:cNvSpPr txBox="1">
            <a:spLocks/>
          </p:cNvSpPr>
          <p:nvPr/>
        </p:nvSpPr>
        <p:spPr>
          <a:xfrm>
            <a:off x="838200" y="127838"/>
            <a:ext cx="10515600" cy="6696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Technical Solutions to Energy and Climate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B3258F-9371-DB7D-3AB5-09924856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559" y="1471018"/>
            <a:ext cx="972000" cy="972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A151C86-00D5-76BA-37C5-253E040937CD}"/>
              </a:ext>
            </a:extLst>
          </p:cNvPr>
          <p:cNvGrpSpPr/>
          <p:nvPr/>
        </p:nvGrpSpPr>
        <p:grpSpPr>
          <a:xfrm>
            <a:off x="10360932" y="4719317"/>
            <a:ext cx="1580349" cy="1508304"/>
            <a:chOff x="10372486" y="4886546"/>
            <a:chExt cx="1580349" cy="150830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61F9EDE-CDD5-75D8-FC47-98EA4F210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2835" y="4886546"/>
              <a:ext cx="720000" cy="720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DA3744F-7999-5F0C-C732-216FE3875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72486" y="4886546"/>
              <a:ext cx="720000" cy="7200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0F4BD8-CA4F-2BE9-6CD9-10A637E14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23756" y="5674850"/>
              <a:ext cx="720000" cy="720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CA2750C-7EF3-4282-DD8D-71044C26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77432" y="5667247"/>
              <a:ext cx="720000" cy="72000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EDAD81F-3E67-BF47-81C1-5CA9DC08A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1559" y="2947260"/>
            <a:ext cx="972000" cy="972000"/>
          </a:xfrm>
          <a:prstGeom prst="rect">
            <a:avLst/>
          </a:prstGeom>
        </p:spPr>
      </p:pic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C26DB09A-A1DF-61A1-2D41-93827EDD6A79}"/>
              </a:ext>
            </a:extLst>
          </p:cNvPr>
          <p:cNvSpPr/>
          <p:nvPr/>
        </p:nvSpPr>
        <p:spPr>
          <a:xfrm>
            <a:off x="10639987" y="2511688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Buildings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E61A9166-CBDB-F1D6-28C7-162B11B4DBB5}"/>
              </a:ext>
            </a:extLst>
          </p:cNvPr>
          <p:cNvSpPr/>
          <p:nvPr/>
        </p:nvSpPr>
        <p:spPr>
          <a:xfrm>
            <a:off x="10639987" y="3960876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B68AD222-E857-94F5-A080-32025A758C57}"/>
              </a:ext>
            </a:extLst>
          </p:cNvPr>
          <p:cNvSpPr/>
          <p:nvPr/>
        </p:nvSpPr>
        <p:spPr>
          <a:xfrm>
            <a:off x="10667527" y="6269264"/>
            <a:ext cx="1075145" cy="3557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45B68E-33C2-FED3-4D5F-49A57F16F6D5}"/>
              </a:ext>
            </a:extLst>
          </p:cNvPr>
          <p:cNvSpPr txBox="1"/>
          <p:nvPr/>
        </p:nvSpPr>
        <p:spPr>
          <a:xfrm>
            <a:off x="10774697" y="6680332"/>
            <a:ext cx="14758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 designed by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D5E08D7-FCD6-F0DA-FCF2-15ACAF2AB013}"/>
              </a:ext>
            </a:extLst>
          </p:cNvPr>
          <p:cNvSpPr/>
          <p:nvPr/>
        </p:nvSpPr>
        <p:spPr>
          <a:xfrm>
            <a:off x="11041748" y="1325512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99C6E2B-3BF6-73BE-1321-DFEAF92CF914}"/>
              </a:ext>
            </a:extLst>
          </p:cNvPr>
          <p:cNvSpPr/>
          <p:nvPr/>
        </p:nvSpPr>
        <p:spPr>
          <a:xfrm rot="19702334">
            <a:off x="10299243" y="144008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558D5CB3-50B0-480E-C120-2D49EC35CFD6}"/>
              </a:ext>
            </a:extLst>
          </p:cNvPr>
          <p:cNvSpPr/>
          <p:nvPr/>
        </p:nvSpPr>
        <p:spPr>
          <a:xfrm rot="2398847">
            <a:off x="11722625" y="138737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9D674AA7-F36D-66B3-3171-1DC0C838279D}"/>
              </a:ext>
            </a:extLst>
          </p:cNvPr>
          <p:cNvSpPr/>
          <p:nvPr/>
        </p:nvSpPr>
        <p:spPr>
          <a:xfrm rot="19702334">
            <a:off x="10278953" y="4646538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E2835CC4-0BB1-3B79-C8C8-7F591CA3268B}"/>
              </a:ext>
            </a:extLst>
          </p:cNvPr>
          <p:cNvSpPr/>
          <p:nvPr/>
        </p:nvSpPr>
        <p:spPr>
          <a:xfrm rot="5400000">
            <a:off x="11846146" y="2554470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B5E6C790-61E3-4BBB-1EC9-B127978F93A1}"/>
              </a:ext>
            </a:extLst>
          </p:cNvPr>
          <p:cNvSpPr/>
          <p:nvPr/>
        </p:nvSpPr>
        <p:spPr>
          <a:xfrm rot="16200000">
            <a:off x="10251574" y="255040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B77FF638-FED9-7AB2-74AF-2E99ABE19C2C}"/>
              </a:ext>
            </a:extLst>
          </p:cNvPr>
          <p:cNvSpPr/>
          <p:nvPr/>
        </p:nvSpPr>
        <p:spPr>
          <a:xfrm rot="16200000">
            <a:off x="10232709" y="5429758"/>
            <a:ext cx="212030" cy="18473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969A61BF-E5B6-7872-A06F-C19504A04CFC}"/>
              </a:ext>
            </a:extLst>
          </p:cNvPr>
          <p:cNvSpPr/>
          <p:nvPr/>
        </p:nvSpPr>
        <p:spPr>
          <a:xfrm rot="5400000">
            <a:off x="11826928" y="5410767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1F33D3DA-0984-6D9A-525F-4DC63ACCF784}"/>
              </a:ext>
            </a:extLst>
          </p:cNvPr>
          <p:cNvSpPr/>
          <p:nvPr/>
        </p:nvSpPr>
        <p:spPr>
          <a:xfrm rot="16200000">
            <a:off x="10251575" y="3583599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9627D0F8-69F9-D1D4-FA4A-17A2F2B3526A}"/>
              </a:ext>
            </a:extLst>
          </p:cNvPr>
          <p:cNvSpPr/>
          <p:nvPr/>
        </p:nvSpPr>
        <p:spPr>
          <a:xfrm rot="5400000">
            <a:off x="11822843" y="357166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00C2484C-670C-78C0-D086-5125B879041C}"/>
              </a:ext>
            </a:extLst>
          </p:cNvPr>
          <p:cNvSpPr/>
          <p:nvPr/>
        </p:nvSpPr>
        <p:spPr>
          <a:xfrm rot="2398847">
            <a:off x="11780003" y="4677375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51900808-C445-0A27-769A-47FAEE5C7A51}"/>
              </a:ext>
            </a:extLst>
          </p:cNvPr>
          <p:cNvSpPr/>
          <p:nvPr/>
        </p:nvSpPr>
        <p:spPr>
          <a:xfrm rot="14201846">
            <a:off x="10312366" y="4112298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C2086A22-F2F7-293F-BEA8-5C8EC0E1C7B2}"/>
              </a:ext>
            </a:extLst>
          </p:cNvPr>
          <p:cNvSpPr/>
          <p:nvPr/>
        </p:nvSpPr>
        <p:spPr>
          <a:xfrm rot="14201846">
            <a:off x="10312366" y="641216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7C461E13-8149-2401-C066-0DEAC7E3CA30}"/>
              </a:ext>
            </a:extLst>
          </p:cNvPr>
          <p:cNvSpPr/>
          <p:nvPr/>
        </p:nvSpPr>
        <p:spPr>
          <a:xfrm rot="8005961">
            <a:off x="11796552" y="6408287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A77526D1-E8A2-8EA7-4C6C-A2BC04383209}"/>
              </a:ext>
            </a:extLst>
          </p:cNvPr>
          <p:cNvSpPr/>
          <p:nvPr/>
        </p:nvSpPr>
        <p:spPr>
          <a:xfrm rot="8005961">
            <a:off x="11796977" y="4128143"/>
            <a:ext cx="218717" cy="2291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B5386-4076-C057-3A5F-EC7A92D88D16}"/>
              </a:ext>
            </a:extLst>
          </p:cNvPr>
          <p:cNvSpPr txBox="1"/>
          <p:nvPr/>
        </p:nvSpPr>
        <p:spPr>
          <a:xfrm>
            <a:off x="652791" y="573849"/>
            <a:ext cx="185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936100-E05F-C031-E9A7-CA279B930836}"/>
              </a:ext>
            </a:extLst>
          </p:cNvPr>
          <p:cNvGrpSpPr/>
          <p:nvPr/>
        </p:nvGrpSpPr>
        <p:grpSpPr>
          <a:xfrm>
            <a:off x="383346" y="1653754"/>
            <a:ext cx="2341795" cy="3611880"/>
            <a:chOff x="371065" y="1892808"/>
            <a:chExt cx="2341795" cy="36118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F94328-C406-CF87-D54A-24F333513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5055" y="2014096"/>
              <a:ext cx="1853816" cy="18538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300FC1-46FA-A3C0-3AE9-E9322481F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2692" y="4192144"/>
              <a:ext cx="918000" cy="91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252FD5-E8DB-A821-5D9F-F4D5465B7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50856" y="4192144"/>
              <a:ext cx="450000" cy="45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779DE7-C5D1-15B2-06FA-C9911CE3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51724" y="4664362"/>
              <a:ext cx="450000" cy="450000"/>
            </a:xfrm>
            <a:prstGeom prst="rect">
              <a:avLst/>
            </a:prstGeom>
          </p:spPr>
        </p:pic>
        <p:pic>
          <p:nvPicPr>
            <p:cNvPr id="13" name="Graphic 12" descr="Help with solid fill">
              <a:extLst>
                <a:ext uri="{FF2B5EF4-FFF2-40B4-BE49-F238E27FC236}">
                  <a16:creationId xmlns:a16="http://schemas.microsoft.com/office/drawing/2014/main" id="{69F373AC-BB04-5A7C-07D9-D1DD978DB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22756" y="4963237"/>
              <a:ext cx="270000" cy="2700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C0895C6-C097-1B3B-374F-3663AB9569BE}"/>
                </a:ext>
              </a:extLst>
            </p:cNvPr>
            <p:cNvSpPr/>
            <p:nvPr/>
          </p:nvSpPr>
          <p:spPr>
            <a:xfrm>
              <a:off x="371065" y="1892808"/>
              <a:ext cx="2341795" cy="361188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B522A27C-160C-BA43-F89A-814D79ACB237}"/>
              </a:ext>
            </a:extLst>
          </p:cNvPr>
          <p:cNvSpPr/>
          <p:nvPr/>
        </p:nvSpPr>
        <p:spPr>
          <a:xfrm>
            <a:off x="468105" y="933640"/>
            <a:ext cx="2257036" cy="65113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wind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other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D3334F-2C83-0AE4-DA1D-AA7EC60A7E18}"/>
              </a:ext>
            </a:extLst>
          </p:cNvPr>
          <p:cNvCxnSpPr>
            <a:cxnSpLocks/>
          </p:cNvCxnSpPr>
          <p:nvPr/>
        </p:nvCxnSpPr>
        <p:spPr>
          <a:xfrm flipV="1">
            <a:off x="2712860" y="2091264"/>
            <a:ext cx="723120" cy="18077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86F671-DAEC-70E3-0CFB-16009C332995}"/>
              </a:ext>
            </a:extLst>
          </p:cNvPr>
          <p:cNvCxnSpPr>
            <a:cxnSpLocks/>
          </p:cNvCxnSpPr>
          <p:nvPr/>
        </p:nvCxnSpPr>
        <p:spPr>
          <a:xfrm flipV="1">
            <a:off x="2739938" y="1935247"/>
            <a:ext cx="696042" cy="16043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0186ED-B4B1-2F19-C2B3-DD26F519FBAC}"/>
              </a:ext>
            </a:extLst>
          </p:cNvPr>
          <p:cNvCxnSpPr>
            <a:cxnSpLocks/>
          </p:cNvCxnSpPr>
          <p:nvPr/>
        </p:nvCxnSpPr>
        <p:spPr>
          <a:xfrm flipV="1">
            <a:off x="3882605" y="1883460"/>
            <a:ext cx="1605215" cy="20780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F3275B-24C9-EAF7-DDFC-A77C918C99EF}"/>
              </a:ext>
            </a:extLst>
          </p:cNvPr>
          <p:cNvCxnSpPr>
            <a:cxnSpLocks/>
          </p:cNvCxnSpPr>
          <p:nvPr/>
        </p:nvCxnSpPr>
        <p:spPr>
          <a:xfrm flipV="1">
            <a:off x="3867808" y="1731264"/>
            <a:ext cx="1641618" cy="20398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A75DD571-6A1F-B005-9C42-232F1EC4B3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92318" y="1731264"/>
            <a:ext cx="720000" cy="72000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AF58BBA-8385-4019-177F-179816BE69D1}"/>
              </a:ext>
            </a:extLst>
          </p:cNvPr>
          <p:cNvCxnSpPr>
            <a:cxnSpLocks/>
          </p:cNvCxnSpPr>
          <p:nvPr/>
        </p:nvCxnSpPr>
        <p:spPr>
          <a:xfrm flipV="1">
            <a:off x="5945564" y="1847850"/>
            <a:ext cx="1320424" cy="2968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5D0EE7-EF5E-A5FB-72C4-F4D4F072769F}"/>
              </a:ext>
            </a:extLst>
          </p:cNvPr>
          <p:cNvCxnSpPr>
            <a:cxnSpLocks/>
          </p:cNvCxnSpPr>
          <p:nvPr/>
        </p:nvCxnSpPr>
        <p:spPr>
          <a:xfrm flipV="1">
            <a:off x="5927430" y="1701800"/>
            <a:ext cx="1349670" cy="2946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B0AE98B7-D6EC-644A-45F9-C6E66E7BEA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54113" y="1523460"/>
            <a:ext cx="720000" cy="720000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1E14601-24A2-786A-7EC2-F218F0533086}"/>
              </a:ext>
            </a:extLst>
          </p:cNvPr>
          <p:cNvCxnSpPr>
            <a:cxnSpLocks/>
          </p:cNvCxnSpPr>
          <p:nvPr/>
        </p:nvCxnSpPr>
        <p:spPr>
          <a:xfrm>
            <a:off x="7719202" y="1848073"/>
            <a:ext cx="1316848" cy="12042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2F046AF-D2DF-5396-9848-D79764E31E2A}"/>
              </a:ext>
            </a:extLst>
          </p:cNvPr>
          <p:cNvCxnSpPr>
            <a:cxnSpLocks/>
          </p:cNvCxnSpPr>
          <p:nvPr/>
        </p:nvCxnSpPr>
        <p:spPr>
          <a:xfrm>
            <a:off x="7701068" y="1701800"/>
            <a:ext cx="1349670" cy="11906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567EC9FF-786D-00C9-83D6-5B5A3935E3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3120" y="1494503"/>
            <a:ext cx="720000" cy="72000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7A720E3-9B1D-12C9-BBEC-420216BABF73}"/>
              </a:ext>
            </a:extLst>
          </p:cNvPr>
          <p:cNvCxnSpPr>
            <a:cxnSpLocks/>
          </p:cNvCxnSpPr>
          <p:nvPr/>
        </p:nvCxnSpPr>
        <p:spPr>
          <a:xfrm>
            <a:off x="9498845" y="1969405"/>
            <a:ext cx="733290" cy="8640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EB1BC6-8B49-1056-6499-A05A277EB9A8}"/>
              </a:ext>
            </a:extLst>
          </p:cNvPr>
          <p:cNvCxnSpPr>
            <a:cxnSpLocks/>
          </p:cNvCxnSpPr>
          <p:nvPr/>
        </p:nvCxnSpPr>
        <p:spPr>
          <a:xfrm>
            <a:off x="9480711" y="1823132"/>
            <a:ext cx="751424" cy="84903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CD28A402-9B4E-B4DF-5765-48A3765F4C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06087" y="1613475"/>
            <a:ext cx="720000" cy="720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1BCBDEB-5CB6-4BD1-BAB6-6CDE9EE8E538}"/>
              </a:ext>
            </a:extLst>
          </p:cNvPr>
          <p:cNvSpPr txBox="1"/>
          <p:nvPr/>
        </p:nvSpPr>
        <p:spPr>
          <a:xfrm>
            <a:off x="3319440" y="11617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Electricity Grid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62556DE-25CD-2852-7F6B-D8D30726BEDA}"/>
              </a:ext>
            </a:extLst>
          </p:cNvPr>
          <p:cNvGrpSpPr/>
          <p:nvPr/>
        </p:nvGrpSpPr>
        <p:grpSpPr>
          <a:xfrm>
            <a:off x="2891061" y="2645759"/>
            <a:ext cx="1391663" cy="2062543"/>
            <a:chOff x="2954510" y="2645759"/>
            <a:chExt cx="1391663" cy="2062543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06F835D-F51D-D019-171F-D1F54D86ABDC}"/>
                </a:ext>
              </a:extLst>
            </p:cNvPr>
            <p:cNvSpPr txBox="1"/>
            <p:nvPr/>
          </p:nvSpPr>
          <p:spPr>
            <a:xfrm>
              <a:off x="2954510" y="2645759"/>
              <a:ext cx="13916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Conversion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 storage 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0B312FA-8478-D17A-191C-3922DB451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00341" y="3405576"/>
              <a:ext cx="900000" cy="900000"/>
            </a:xfrm>
            <a:prstGeom prst="rect">
              <a:avLst/>
            </a:prstGeom>
          </p:spPr>
        </p:pic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6CFABAE-7BE1-9889-6950-FA77E3C3AD50}"/>
                </a:ext>
              </a:extLst>
            </p:cNvPr>
            <p:cNvSpPr/>
            <p:nvPr/>
          </p:nvSpPr>
          <p:spPr>
            <a:xfrm>
              <a:off x="3126894" y="4385176"/>
              <a:ext cx="1046895" cy="32312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Electrolysis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6BD1EB0-F2F4-9A56-A249-1A6E8531466E}"/>
              </a:ext>
            </a:extLst>
          </p:cNvPr>
          <p:cNvGrpSpPr/>
          <p:nvPr/>
        </p:nvGrpSpPr>
        <p:grpSpPr>
          <a:xfrm>
            <a:off x="7342209" y="2626163"/>
            <a:ext cx="1199575" cy="3630599"/>
            <a:chOff x="7290138" y="2623243"/>
            <a:chExt cx="1199575" cy="363059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38F3AAE-E020-8269-E861-C5AA72E4F7D6}"/>
                </a:ext>
              </a:extLst>
            </p:cNvPr>
            <p:cNvSpPr txBox="1"/>
            <p:nvPr/>
          </p:nvSpPr>
          <p:spPr>
            <a:xfrm>
              <a:off x="7373744" y="2623243"/>
              <a:ext cx="10323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storage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CC1F217-86DF-5D16-AE3C-34ED8005C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439925" y="4706200"/>
              <a:ext cx="900000" cy="900000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0ADF255-162C-42FD-1546-6B44FCC1C909}"/>
                </a:ext>
              </a:extLst>
            </p:cNvPr>
            <p:cNvGrpSpPr/>
            <p:nvPr/>
          </p:nvGrpSpPr>
          <p:grpSpPr>
            <a:xfrm>
              <a:off x="7439925" y="3257075"/>
              <a:ext cx="900000" cy="900000"/>
              <a:chOff x="3657600" y="990600"/>
              <a:chExt cx="4876800" cy="487680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D73F99CF-5DE4-F10E-00C6-89D1674F5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57600" y="990600"/>
                <a:ext cx="4876800" cy="4876800"/>
              </a:xfrm>
              <a:prstGeom prst="rect">
                <a:avLst/>
              </a:prstGeom>
            </p:spPr>
          </p:pic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581311C-6155-94E4-61F2-77A9C0A69C0E}"/>
                  </a:ext>
                </a:extLst>
              </p:cNvPr>
              <p:cNvGrpSpPr/>
              <p:nvPr/>
            </p:nvGrpSpPr>
            <p:grpSpPr>
              <a:xfrm>
                <a:off x="5451210" y="3765269"/>
                <a:ext cx="2583739" cy="1476355"/>
                <a:chOff x="5451210" y="3765269"/>
                <a:chExt cx="2583739" cy="1476355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CD04D56-879A-B367-317B-D6D0405D8267}"/>
                    </a:ext>
                  </a:extLst>
                </p:cNvPr>
                <p:cNvSpPr/>
                <p:nvPr/>
              </p:nvSpPr>
              <p:spPr>
                <a:xfrm>
                  <a:off x="5451210" y="3765269"/>
                  <a:ext cx="2583739" cy="141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29" name="Picture 128">
                  <a:extLst>
                    <a:ext uri="{FF2B5EF4-FFF2-40B4-BE49-F238E27FC236}">
                      <a16:creationId xmlns:a16="http://schemas.microsoft.com/office/drawing/2014/main" id="{5AD0E5E0-3613-8AA1-53E7-A8D5C344CE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/>
                <a:srcRect t="15273" b="28125"/>
                <a:stretch/>
              </p:blipFill>
              <p:spPr>
                <a:xfrm>
                  <a:off x="5521958" y="3928866"/>
                  <a:ext cx="2442243" cy="1312758"/>
                </a:xfrm>
                <a:prstGeom prst="rect">
                  <a:avLst/>
                </a:prstGeom>
              </p:spPr>
            </p:pic>
          </p:grpSp>
        </p:grp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DA88A908-5149-87B4-A3B7-861D4F1A4007}"/>
                </a:ext>
              </a:extLst>
            </p:cNvPr>
            <p:cNvSpPr/>
            <p:nvPr/>
          </p:nvSpPr>
          <p:spPr>
            <a:xfrm>
              <a:off x="7315602" y="5714097"/>
              <a:ext cx="1148647" cy="53974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anks above ground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329998A-5C8B-4C41-F613-9CF1B6625AB4}"/>
                </a:ext>
              </a:extLst>
            </p:cNvPr>
            <p:cNvSpPr/>
            <p:nvPr/>
          </p:nvSpPr>
          <p:spPr>
            <a:xfrm>
              <a:off x="7290138" y="4185807"/>
              <a:ext cx="1199575" cy="35727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Underground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27798361-26A2-C499-22B4-1AE9DCA773E8}"/>
              </a:ext>
            </a:extLst>
          </p:cNvPr>
          <p:cNvGrpSpPr/>
          <p:nvPr/>
        </p:nvGrpSpPr>
        <p:grpSpPr>
          <a:xfrm>
            <a:off x="5817134" y="2777131"/>
            <a:ext cx="1289579" cy="3027837"/>
            <a:chOff x="5882200" y="2769382"/>
            <a:chExt cx="1289579" cy="3027837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6BC35D65-0418-14BE-65AA-2F2B520BF348}"/>
                </a:ext>
              </a:extLst>
            </p:cNvPr>
            <p:cNvSpPr txBox="1"/>
            <p:nvPr/>
          </p:nvSpPr>
          <p:spPr>
            <a:xfrm>
              <a:off x="5882200" y="2769382"/>
              <a:ext cx="12895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Transport</a:t>
              </a:r>
              <a:endPara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33E5736E-E8E7-EF02-E5AB-93C2FAE2B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130989" y="3270954"/>
              <a:ext cx="792000" cy="792000"/>
            </a:xfrm>
            <a:prstGeom prst="rect">
              <a:avLst/>
            </a:prstGeom>
          </p:spPr>
        </p:pic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56C0B5D2-A15C-67D2-740E-B553D11189BB}"/>
                </a:ext>
              </a:extLst>
            </p:cNvPr>
            <p:cNvGrpSpPr/>
            <p:nvPr/>
          </p:nvGrpSpPr>
          <p:grpSpPr>
            <a:xfrm>
              <a:off x="6130989" y="4655744"/>
              <a:ext cx="792000" cy="792000"/>
              <a:chOff x="5244728" y="3450517"/>
              <a:chExt cx="4876800" cy="4876800"/>
            </a:xfrm>
          </p:grpSpPr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5E095F1D-5D7C-A321-EEC0-851C05389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44728" y="3450517"/>
                <a:ext cx="4876800" cy="4876800"/>
              </a:xfrm>
              <a:prstGeom prst="rect">
                <a:avLst/>
              </a:prstGeom>
            </p:spPr>
          </p:pic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C1C6F913-57FA-78F2-DF29-4A22EE37C0D5}"/>
                  </a:ext>
                </a:extLst>
              </p:cNvPr>
              <p:cNvGrpSpPr/>
              <p:nvPr/>
            </p:nvGrpSpPr>
            <p:grpSpPr>
              <a:xfrm>
                <a:off x="7120060" y="4364764"/>
                <a:ext cx="2524930" cy="1997466"/>
                <a:chOff x="9687955" y="-838200"/>
                <a:chExt cx="4876800" cy="3858025"/>
              </a:xfrm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D778EC99-53F1-0E6B-BDA5-3B78AA952A5B}"/>
                    </a:ext>
                  </a:extLst>
                </p:cNvPr>
                <p:cNvSpPr/>
                <p:nvPr/>
              </p:nvSpPr>
              <p:spPr>
                <a:xfrm>
                  <a:off x="9687955" y="-838200"/>
                  <a:ext cx="4876800" cy="37454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53" name="Picture 152">
                  <a:extLst>
                    <a:ext uri="{FF2B5EF4-FFF2-40B4-BE49-F238E27FC236}">
                      <a16:creationId xmlns:a16="http://schemas.microsoft.com/office/drawing/2014/main" id="{80A41940-5724-7933-8C8F-0A32804C19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/>
                <a:srcRect t="10586" b="24039"/>
                <a:stretch/>
              </p:blipFill>
              <p:spPr>
                <a:xfrm>
                  <a:off x="9687955" y="-168405"/>
                  <a:ext cx="4876800" cy="3188230"/>
                </a:xfrm>
                <a:prstGeom prst="rect">
                  <a:avLst/>
                </a:prstGeom>
              </p:spPr>
            </p:pic>
          </p:grpSp>
        </p:grp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C16BBA7D-5BD8-35DF-AECD-E2C4A0FDD6BB}"/>
                </a:ext>
              </a:extLst>
            </p:cNvPr>
            <p:cNvSpPr/>
            <p:nvPr/>
          </p:nvSpPr>
          <p:spPr>
            <a:xfrm>
              <a:off x="6178266" y="4138739"/>
              <a:ext cx="697446" cy="28656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Pipes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A9A46771-4950-980E-CDF2-10D966D98516}"/>
                </a:ext>
              </a:extLst>
            </p:cNvPr>
            <p:cNvSpPr/>
            <p:nvPr/>
          </p:nvSpPr>
          <p:spPr>
            <a:xfrm>
              <a:off x="6203587" y="5510650"/>
              <a:ext cx="646805" cy="28656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Ships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ABDF65A-DAF5-A7FE-F0E7-1636ADDFF245}"/>
              </a:ext>
            </a:extLst>
          </p:cNvPr>
          <p:cNvGrpSpPr/>
          <p:nvPr/>
        </p:nvGrpSpPr>
        <p:grpSpPr>
          <a:xfrm>
            <a:off x="8635554" y="2636975"/>
            <a:ext cx="1559772" cy="2628659"/>
            <a:chOff x="8635554" y="2636975"/>
            <a:chExt cx="1559772" cy="2628659"/>
          </a:xfrm>
        </p:grpSpPr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140B23C-C9E5-81B7-A2AC-E80313DD7132}"/>
                </a:ext>
              </a:extLst>
            </p:cNvPr>
            <p:cNvSpPr txBox="1"/>
            <p:nvPr/>
          </p:nvSpPr>
          <p:spPr>
            <a:xfrm>
              <a:off x="8635554" y="2636975"/>
              <a:ext cx="1559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Conversion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for end use</a:t>
              </a:r>
            </a:p>
          </p:txBody>
        </p:sp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F4E9CE23-6070-AE70-BA3E-2BC6E978E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875440" y="3648017"/>
              <a:ext cx="1080000" cy="1080000"/>
            </a:xfrm>
            <a:prstGeom prst="rect">
              <a:avLst/>
            </a:prstGeom>
          </p:spPr>
        </p:pic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6EC80029-7578-A906-B465-85622C2CA4EC}"/>
                </a:ext>
              </a:extLst>
            </p:cNvPr>
            <p:cNvSpPr/>
            <p:nvPr/>
          </p:nvSpPr>
          <p:spPr>
            <a:xfrm>
              <a:off x="8875440" y="4834997"/>
              <a:ext cx="1080000" cy="430637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Fuel cells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7A8C3618-66FD-EB5D-2965-B6F9BD1C71E0}"/>
              </a:ext>
            </a:extLst>
          </p:cNvPr>
          <p:cNvCxnSpPr>
            <a:cxnSpLocks/>
          </p:cNvCxnSpPr>
          <p:nvPr/>
        </p:nvCxnSpPr>
        <p:spPr>
          <a:xfrm>
            <a:off x="6857923" y="4316602"/>
            <a:ext cx="311509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6E536BF5-82A0-1EEB-36F0-C4A85E1F1E46}"/>
              </a:ext>
            </a:extLst>
          </p:cNvPr>
          <p:cNvCxnSpPr>
            <a:cxnSpLocks/>
          </p:cNvCxnSpPr>
          <p:nvPr/>
        </p:nvCxnSpPr>
        <p:spPr>
          <a:xfrm>
            <a:off x="6857923" y="5687876"/>
            <a:ext cx="311509" cy="223125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1D87CAB4-DA99-2081-2C97-CDCB3FFEEC26}"/>
              </a:ext>
            </a:extLst>
          </p:cNvPr>
          <p:cNvCxnSpPr>
            <a:cxnSpLocks/>
          </p:cNvCxnSpPr>
          <p:nvPr/>
        </p:nvCxnSpPr>
        <p:spPr>
          <a:xfrm>
            <a:off x="10015129" y="5042491"/>
            <a:ext cx="180197" cy="7824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0E5C6CCD-1E4D-E1B5-DE92-D5E8B80014AD}"/>
              </a:ext>
            </a:extLst>
          </p:cNvPr>
          <p:cNvSpPr/>
          <p:nvPr/>
        </p:nvSpPr>
        <p:spPr>
          <a:xfrm>
            <a:off x="7226248" y="3309606"/>
            <a:ext cx="1431496" cy="3034582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40C9FAC1-F6CA-1451-9B18-839FBA4D184C}"/>
              </a:ext>
            </a:extLst>
          </p:cNvPr>
          <p:cNvCxnSpPr>
            <a:cxnSpLocks/>
          </p:cNvCxnSpPr>
          <p:nvPr/>
        </p:nvCxnSpPr>
        <p:spPr>
          <a:xfrm>
            <a:off x="8541784" y="3459694"/>
            <a:ext cx="1653542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A1F7B73B-7BFE-F4D3-257B-3D2B2A4C537D}"/>
              </a:ext>
            </a:extLst>
          </p:cNvPr>
          <p:cNvCxnSpPr>
            <a:cxnSpLocks/>
          </p:cNvCxnSpPr>
          <p:nvPr/>
        </p:nvCxnSpPr>
        <p:spPr>
          <a:xfrm>
            <a:off x="2792296" y="4584356"/>
            <a:ext cx="197530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6B296D25-628A-BD1E-B99B-977556ECA98F}"/>
              </a:ext>
            </a:extLst>
          </p:cNvPr>
          <p:cNvGrpSpPr/>
          <p:nvPr/>
        </p:nvGrpSpPr>
        <p:grpSpPr>
          <a:xfrm>
            <a:off x="4256006" y="2777131"/>
            <a:ext cx="1431496" cy="3587544"/>
            <a:chOff x="4256006" y="2777131"/>
            <a:chExt cx="1431496" cy="3587544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47A08BE-AF92-08BE-20E8-2814BCF6240E}"/>
                </a:ext>
              </a:extLst>
            </p:cNvPr>
            <p:cNvGrpSpPr/>
            <p:nvPr/>
          </p:nvGrpSpPr>
          <p:grpSpPr>
            <a:xfrm>
              <a:off x="4371967" y="2777131"/>
              <a:ext cx="1199575" cy="3450490"/>
              <a:chOff x="4365888" y="2777131"/>
              <a:chExt cx="1199575" cy="3450490"/>
            </a:xfrm>
          </p:grpSpPr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8A29BB16-555F-3982-9373-A2D24529D978}"/>
                  </a:ext>
                </a:extLst>
              </p:cNvPr>
              <p:cNvSpPr txBox="1"/>
              <p:nvPr/>
            </p:nvSpPr>
            <p:spPr>
              <a:xfrm>
                <a:off x="4449494" y="2777131"/>
                <a:ext cx="10323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7272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Storage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727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04A4C0A9-A2C0-9506-E623-5B9BF39B4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15675" y="4706027"/>
                <a:ext cx="900000" cy="900000"/>
              </a:xfrm>
              <a:prstGeom prst="rect">
                <a:avLst/>
              </a:prstGeom>
            </p:spPr>
          </p:pic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08D7DA24-D7C3-93E0-D96A-CC0B79CE5F75}"/>
                  </a:ext>
                </a:extLst>
              </p:cNvPr>
              <p:cNvGrpSpPr/>
              <p:nvPr/>
            </p:nvGrpSpPr>
            <p:grpSpPr>
              <a:xfrm>
                <a:off x="4515675" y="3248203"/>
                <a:ext cx="900000" cy="900000"/>
                <a:chOff x="3657600" y="990600"/>
                <a:chExt cx="4876800" cy="4876800"/>
              </a:xfrm>
            </p:grpSpPr>
            <p:pic>
              <p:nvPicPr>
                <p:cNvPr id="186" name="Picture 185">
                  <a:extLst>
                    <a:ext uri="{FF2B5EF4-FFF2-40B4-BE49-F238E27FC236}">
                      <a16:creationId xmlns:a16="http://schemas.microsoft.com/office/drawing/2014/main" id="{5187B21D-8DDA-DF2F-B409-23F7599C8F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57600" y="990600"/>
                  <a:ext cx="4876800" cy="4876800"/>
                </a:xfrm>
                <a:prstGeom prst="rect">
                  <a:avLst/>
                </a:prstGeom>
              </p:spPr>
            </p:pic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A1DF0A92-C048-3AAD-5AD5-B8600F979100}"/>
                    </a:ext>
                  </a:extLst>
                </p:cNvPr>
                <p:cNvGrpSpPr/>
                <p:nvPr/>
              </p:nvGrpSpPr>
              <p:grpSpPr>
                <a:xfrm>
                  <a:off x="5451210" y="3765269"/>
                  <a:ext cx="2583739" cy="1476355"/>
                  <a:chOff x="5451210" y="3765269"/>
                  <a:chExt cx="2583739" cy="1476355"/>
                </a:xfrm>
              </p:grpSpPr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B5D3BF97-67C2-AB7C-49AC-23E29685750D}"/>
                      </a:ext>
                    </a:extLst>
                  </p:cNvPr>
                  <p:cNvSpPr/>
                  <p:nvPr/>
                </p:nvSpPr>
                <p:spPr>
                  <a:xfrm>
                    <a:off x="5451210" y="3765269"/>
                    <a:ext cx="2583739" cy="14163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83F3118D-E207-E0DB-B788-B8591CFE2C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9"/>
                  <a:srcRect t="15273" b="28125"/>
                  <a:stretch/>
                </p:blipFill>
                <p:spPr>
                  <a:xfrm>
                    <a:off x="5521958" y="3928866"/>
                    <a:ext cx="2442243" cy="131275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703C12A3-3072-7D2F-4EEB-7A4C1F0C3E6F}"/>
                  </a:ext>
                </a:extLst>
              </p:cNvPr>
              <p:cNvSpPr/>
              <p:nvPr/>
            </p:nvSpPr>
            <p:spPr>
              <a:xfrm>
                <a:off x="4395891" y="5687876"/>
                <a:ext cx="1139568" cy="53974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anks above ground</a:t>
                </a:r>
              </a:p>
            </p:txBody>
          </p:sp>
          <p:sp>
            <p:nvSpPr>
              <p:cNvPr id="185" name="Rectangle: Rounded Corners 184">
                <a:extLst>
                  <a:ext uri="{FF2B5EF4-FFF2-40B4-BE49-F238E27FC236}">
                    <a16:creationId xmlns:a16="http://schemas.microsoft.com/office/drawing/2014/main" id="{71A23F09-4EB7-8F3D-DDF7-FC409492CEC2}"/>
                  </a:ext>
                </a:extLst>
              </p:cNvPr>
              <p:cNvSpPr/>
              <p:nvPr/>
            </p:nvSpPr>
            <p:spPr>
              <a:xfrm>
                <a:off x="4365888" y="4185065"/>
                <a:ext cx="1199575" cy="348634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Underground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B3A84CFE-9A57-603F-3F89-38EEFFB21A12}"/>
                </a:ext>
              </a:extLst>
            </p:cNvPr>
            <p:cNvSpPr/>
            <p:nvPr/>
          </p:nvSpPr>
          <p:spPr>
            <a:xfrm>
              <a:off x="4256006" y="3209566"/>
              <a:ext cx="1431496" cy="3155109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D348BB86-AAE7-857B-565C-89B0A20BCD14}"/>
              </a:ext>
            </a:extLst>
          </p:cNvPr>
          <p:cNvCxnSpPr>
            <a:cxnSpLocks/>
          </p:cNvCxnSpPr>
          <p:nvPr/>
        </p:nvCxnSpPr>
        <p:spPr>
          <a:xfrm>
            <a:off x="4159472" y="4614346"/>
            <a:ext cx="279864" cy="220651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D0E31BB9-4B3E-0B26-2E6D-BD9D4C9DA01B}"/>
              </a:ext>
            </a:extLst>
          </p:cNvPr>
          <p:cNvCxnSpPr>
            <a:cxnSpLocks/>
          </p:cNvCxnSpPr>
          <p:nvPr/>
        </p:nvCxnSpPr>
        <p:spPr>
          <a:xfrm flipV="1">
            <a:off x="4162487" y="4385176"/>
            <a:ext cx="155513" cy="80647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3703979B-582B-D077-D9B9-ACBE21C4E7D5}"/>
              </a:ext>
            </a:extLst>
          </p:cNvPr>
          <p:cNvCxnSpPr>
            <a:cxnSpLocks/>
          </p:cNvCxnSpPr>
          <p:nvPr/>
        </p:nvCxnSpPr>
        <p:spPr>
          <a:xfrm>
            <a:off x="5636937" y="4258389"/>
            <a:ext cx="395563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728B5DC8-7210-3D4A-9964-3E635B17F18C}"/>
              </a:ext>
            </a:extLst>
          </p:cNvPr>
          <p:cNvCxnSpPr>
            <a:cxnSpLocks/>
          </p:cNvCxnSpPr>
          <p:nvPr/>
        </p:nvCxnSpPr>
        <p:spPr>
          <a:xfrm flipV="1">
            <a:off x="5613106" y="4606207"/>
            <a:ext cx="360000" cy="36000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1E39E81F-D1A6-B46F-CFDA-103566BA32E6}"/>
              </a:ext>
            </a:extLst>
          </p:cNvPr>
          <p:cNvCxnSpPr>
            <a:cxnSpLocks/>
          </p:cNvCxnSpPr>
          <p:nvPr/>
        </p:nvCxnSpPr>
        <p:spPr>
          <a:xfrm>
            <a:off x="5632961" y="4616357"/>
            <a:ext cx="360000" cy="36000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4244B05D-8A7F-5255-D157-B8A2BC6B92C1}"/>
              </a:ext>
            </a:extLst>
          </p:cNvPr>
          <p:cNvCxnSpPr>
            <a:cxnSpLocks/>
          </p:cNvCxnSpPr>
          <p:nvPr/>
        </p:nvCxnSpPr>
        <p:spPr>
          <a:xfrm flipV="1">
            <a:off x="5636937" y="5687876"/>
            <a:ext cx="428986" cy="269872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C3FF9E78-D5E2-42D9-F266-05ADF2877C94}"/>
              </a:ext>
            </a:extLst>
          </p:cNvPr>
          <p:cNvCxnSpPr>
            <a:cxnSpLocks/>
          </p:cNvCxnSpPr>
          <p:nvPr/>
        </p:nvCxnSpPr>
        <p:spPr>
          <a:xfrm flipV="1">
            <a:off x="6977643" y="4601023"/>
            <a:ext cx="360000" cy="36000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65BC6266-60BE-4867-6EFC-CC20A9D5D3E9}"/>
              </a:ext>
            </a:extLst>
          </p:cNvPr>
          <p:cNvCxnSpPr>
            <a:cxnSpLocks/>
          </p:cNvCxnSpPr>
          <p:nvPr/>
        </p:nvCxnSpPr>
        <p:spPr>
          <a:xfrm>
            <a:off x="6977643" y="4643414"/>
            <a:ext cx="360000" cy="36000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474DBA5C-17D1-7897-FBBF-7E82DB22F0AF}"/>
              </a:ext>
            </a:extLst>
          </p:cNvPr>
          <p:cNvCxnSpPr>
            <a:cxnSpLocks/>
          </p:cNvCxnSpPr>
          <p:nvPr/>
        </p:nvCxnSpPr>
        <p:spPr>
          <a:xfrm flipV="1">
            <a:off x="8573362" y="5340965"/>
            <a:ext cx="340775" cy="505034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4C36FEAF-63B1-6B68-28EF-8DD1A34D5406}"/>
              </a:ext>
            </a:extLst>
          </p:cNvPr>
          <p:cNvCxnSpPr>
            <a:cxnSpLocks/>
          </p:cNvCxnSpPr>
          <p:nvPr/>
        </p:nvCxnSpPr>
        <p:spPr>
          <a:xfrm>
            <a:off x="8583612" y="4391241"/>
            <a:ext cx="239908" cy="342841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F9F2C44A-7809-C02B-76AB-65897860AEA3}"/>
              </a:ext>
            </a:extLst>
          </p:cNvPr>
          <p:cNvCxnSpPr>
            <a:cxnSpLocks/>
          </p:cNvCxnSpPr>
          <p:nvPr/>
        </p:nvCxnSpPr>
        <p:spPr>
          <a:xfrm>
            <a:off x="8583612" y="5957748"/>
            <a:ext cx="1611714" cy="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A3B4F136-434C-3E43-DC9D-FC0AAB9B8EBE}"/>
              </a:ext>
            </a:extLst>
          </p:cNvPr>
          <p:cNvCxnSpPr>
            <a:cxnSpLocks/>
          </p:cNvCxnSpPr>
          <p:nvPr/>
        </p:nvCxnSpPr>
        <p:spPr>
          <a:xfrm flipV="1">
            <a:off x="9266087" y="2389960"/>
            <a:ext cx="0" cy="331320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905F474A-D58A-F509-C551-62595B19B794}"/>
              </a:ext>
            </a:extLst>
          </p:cNvPr>
          <p:cNvSpPr txBox="1"/>
          <p:nvPr/>
        </p:nvSpPr>
        <p:spPr>
          <a:xfrm>
            <a:off x="10681735" y="920691"/>
            <a:ext cx="1060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Use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3D615A-126A-3B6E-074C-C50C644000F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460713" y="6022511"/>
            <a:ext cx="540000" cy="540000"/>
          </a:xfrm>
          <a:prstGeom prst="rect">
            <a:avLst/>
          </a:prstGeom>
        </p:spPr>
      </p:pic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15E81608-AD1B-43D5-B658-2A242C9C8112}"/>
              </a:ext>
            </a:extLst>
          </p:cNvPr>
          <p:cNvCxnSpPr>
            <a:cxnSpLocks/>
          </p:cNvCxnSpPr>
          <p:nvPr/>
        </p:nvCxnSpPr>
        <p:spPr>
          <a:xfrm>
            <a:off x="3730713" y="5753122"/>
            <a:ext cx="0" cy="332549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AC63ADCB-DDDB-1E00-9F52-CA617F9D2EFF}"/>
              </a:ext>
            </a:extLst>
          </p:cNvPr>
          <p:cNvCxnSpPr>
            <a:cxnSpLocks/>
          </p:cNvCxnSpPr>
          <p:nvPr/>
        </p:nvCxnSpPr>
        <p:spPr>
          <a:xfrm flipV="1">
            <a:off x="4012318" y="6460706"/>
            <a:ext cx="6163604" cy="22869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9588A9B7-11EB-378F-4DC7-B7FBC286D109}"/>
              </a:ext>
            </a:extLst>
          </p:cNvPr>
          <p:cNvSpPr/>
          <p:nvPr/>
        </p:nvSpPr>
        <p:spPr>
          <a:xfrm>
            <a:off x="3319440" y="6545569"/>
            <a:ext cx="811704" cy="1958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Ammonia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95C7E6F1-A87F-2249-9092-F7B76E86D346}"/>
              </a:ext>
            </a:extLst>
          </p:cNvPr>
          <p:cNvGrpSpPr/>
          <p:nvPr/>
        </p:nvGrpSpPr>
        <p:grpSpPr>
          <a:xfrm>
            <a:off x="1442381" y="5469397"/>
            <a:ext cx="900000" cy="1229250"/>
            <a:chOff x="2208741" y="5430202"/>
            <a:chExt cx="900000" cy="1229250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C1B1A2C7-D0B7-1F40-EF9C-8807B4924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biLevel thresh="75000"/>
            </a:blip>
            <a:stretch>
              <a:fillRect/>
            </a:stretch>
          </p:blipFill>
          <p:spPr>
            <a:xfrm>
              <a:off x="2208741" y="5430202"/>
              <a:ext cx="900000" cy="900000"/>
            </a:xfrm>
            <a:prstGeom prst="rect">
              <a:avLst/>
            </a:prstGeom>
          </p:spPr>
        </p:pic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C5309D6A-C24C-14E5-5525-01BD6754055E}"/>
                </a:ext>
              </a:extLst>
            </p:cNvPr>
            <p:cNvSpPr/>
            <p:nvPr/>
          </p:nvSpPr>
          <p:spPr>
            <a:xfrm>
              <a:off x="2300504" y="6387180"/>
              <a:ext cx="716475" cy="272272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DACCS</a:t>
              </a: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1E5D142C-04FE-6EF7-9AC6-B136E9868EF5}"/>
              </a:ext>
            </a:extLst>
          </p:cNvPr>
          <p:cNvSpPr txBox="1"/>
          <p:nvPr/>
        </p:nvSpPr>
        <p:spPr>
          <a:xfrm>
            <a:off x="364148" y="5730123"/>
            <a:ext cx="982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Carbon removal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5107DA00-8B51-E17B-6171-3080C65B1AF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502890" y="5240820"/>
            <a:ext cx="495463" cy="495463"/>
          </a:xfrm>
          <a:prstGeom prst="rect">
            <a:avLst/>
          </a:prstGeom>
        </p:spPr>
      </p:pic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A087A499-65A3-9A86-3557-E06C5E24290F}"/>
              </a:ext>
            </a:extLst>
          </p:cNvPr>
          <p:cNvSpPr/>
          <p:nvPr/>
        </p:nvSpPr>
        <p:spPr>
          <a:xfrm>
            <a:off x="3184966" y="4676544"/>
            <a:ext cx="811704" cy="1958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</a:t>
            </a: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D02B7C64-ADB7-FC5D-0E99-98988ED79D20}"/>
              </a:ext>
            </a:extLst>
          </p:cNvPr>
          <p:cNvCxnSpPr>
            <a:cxnSpLocks/>
          </p:cNvCxnSpPr>
          <p:nvPr/>
        </p:nvCxnSpPr>
        <p:spPr>
          <a:xfrm>
            <a:off x="3750621" y="4933245"/>
            <a:ext cx="0" cy="252495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44F5F5-BB67-ADB2-1B2A-B58F0596C825}"/>
              </a:ext>
            </a:extLst>
          </p:cNvPr>
          <p:cNvSpPr/>
          <p:nvPr/>
        </p:nvSpPr>
        <p:spPr>
          <a:xfrm>
            <a:off x="9923468" y="37758"/>
            <a:ext cx="2236559" cy="8668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 reduction</a:t>
            </a: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1A5EF91F-2932-C32E-B3AA-C9927DB36B0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18" y="2181652"/>
            <a:ext cx="540609" cy="540609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35FC127A-968D-1E86-23C6-D1AB6820EEE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51" y="5212513"/>
            <a:ext cx="540609" cy="540609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0CE8E910-FC18-4920-AF34-E837D676180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369" y="5297274"/>
            <a:ext cx="540609" cy="540609"/>
          </a:xfrm>
          <a:prstGeom prst="rect">
            <a:avLst/>
          </a:prstGeom>
        </p:spPr>
      </p:pic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4FA3491E-BAC6-EBF2-414C-86B12E8DCA04}"/>
              </a:ext>
            </a:extLst>
          </p:cNvPr>
          <p:cNvSpPr/>
          <p:nvPr/>
        </p:nvSpPr>
        <p:spPr>
          <a:xfrm>
            <a:off x="460634" y="16978"/>
            <a:ext cx="2236559" cy="8687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Cut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fossil fuel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3753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931A1C-A26D-FAF3-12F4-B43976179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210444"/>
            <a:ext cx="10515600" cy="1325563"/>
          </a:xfrm>
        </p:spPr>
        <p:txBody>
          <a:bodyPr/>
          <a:lstStyle/>
          <a:p>
            <a:r>
              <a:rPr lang="en-GB"/>
              <a:t>ICT and global climate dynamics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6E95674-ED7B-78A5-D846-E27F021AE056}"/>
              </a:ext>
            </a:extLst>
          </p:cNvPr>
          <p:cNvGraphicFramePr/>
          <p:nvPr/>
        </p:nvGraphicFramePr>
        <p:xfrm>
          <a:off x="3415146" y="1825104"/>
          <a:ext cx="5209309" cy="4024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C4CDD48-95CB-761D-4023-A5915F287D70}"/>
              </a:ext>
            </a:extLst>
          </p:cNvPr>
          <p:cNvSpPr txBox="1"/>
          <p:nvPr/>
        </p:nvSpPr>
        <p:spPr>
          <a:xfrm>
            <a:off x="447780" y="1598779"/>
            <a:ext cx="360218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Rising ICT </a:t>
            </a:r>
            <a:r>
              <a:rPr lang="en-GB" sz="2400" b="1"/>
              <a:t>Efficiency </a:t>
            </a:r>
          </a:p>
          <a:p>
            <a:endParaRPr lang="en-GB" sz="2400"/>
          </a:p>
          <a:p>
            <a:r>
              <a:rPr lang="en-GB" sz="2400"/>
              <a:t>New </a:t>
            </a:r>
            <a:r>
              <a:rPr lang="en-GB" sz="2400" b="1"/>
              <a:t>Applications</a:t>
            </a:r>
            <a:r>
              <a:rPr lang="en-GB" sz="2400"/>
              <a:t>. E.g.: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Video calls and conferences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Distributive ledger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IoT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r>
              <a:rPr lang="en-GB" sz="2400"/>
              <a:t>Steeply rising </a:t>
            </a:r>
            <a:r>
              <a:rPr lang="en-GB" sz="2400" b="1"/>
              <a:t>role in society</a:t>
            </a:r>
          </a:p>
          <a:p>
            <a:endParaRPr lang="en-GB" sz="2400"/>
          </a:p>
          <a:p>
            <a:r>
              <a:rPr lang="en-GB" sz="2400"/>
              <a:t>Rising ICT </a:t>
            </a:r>
            <a:r>
              <a:rPr lang="en-GB" sz="2400" b="1"/>
              <a:t>emissions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C9DE3C-C0B0-5DAC-0823-F5498D442D44}"/>
              </a:ext>
            </a:extLst>
          </p:cNvPr>
          <p:cNvSpPr txBox="1"/>
          <p:nvPr/>
        </p:nvSpPr>
        <p:spPr>
          <a:xfrm>
            <a:off x="6982691" y="1246910"/>
            <a:ext cx="5209309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r>
              <a:rPr lang="en-GB" sz="2400"/>
              <a:t>Enabling </a:t>
            </a:r>
            <a:r>
              <a:rPr lang="en-GB" sz="2400" b="1"/>
              <a:t>global efficiency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/>
              <a:t>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/>
              <a:t>Research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/>
              <a:t>Logistics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/>
              <a:t>Process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/>
              <a:t>Global emissions continue to rise</a:t>
            </a:r>
            <a:r>
              <a:rPr lang="en-GB" sz="2400"/>
              <a:t> despite or because of 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/>
              <a:t>Jevons paradox will apply until carbon is constrained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/>
              <a:t>BUT with a carbon constraint ICT will provide essential efficiency</a:t>
            </a:r>
          </a:p>
          <a:p>
            <a:pPr lvl="1"/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725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16999A-5649-451E-A6B4-41672E36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741" y="-26907"/>
            <a:ext cx="10058400" cy="1609344"/>
          </a:xfrm>
        </p:spPr>
        <p:txBody>
          <a:bodyPr/>
          <a:lstStyle/>
          <a:p>
            <a:r>
              <a:rPr lang="en-GB" cap="none">
                <a:latin typeface="+mn-lt"/>
              </a:rPr>
              <a:t>Here We Are in the </a:t>
            </a:r>
            <a:r>
              <a:rPr lang="en-GB" b="1" cap="none">
                <a:latin typeface="+mn-lt"/>
              </a:rPr>
              <a:t>Anthropocene</a:t>
            </a:r>
          </a:p>
        </p:txBody>
      </p:sp>
      <p:pic>
        <p:nvPicPr>
          <p:cNvPr id="3" name="Picture 2" descr="http://www.thinkspace.com/blog/wp-content/uploads/2009/01/earth-transparent.png"/>
          <p:cNvPicPr>
            <a:picLocks noChangeAspect="1" noChangeArrowheads="1"/>
          </p:cNvPicPr>
          <p:nvPr/>
        </p:nvPicPr>
        <p:blipFill>
          <a:blip r:embed="rId3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877772" y="2366443"/>
            <a:ext cx="3752192" cy="308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3580B-6F6F-CA35-E0C0-4061DCA66A87}"/>
              </a:ext>
            </a:extLst>
          </p:cNvPr>
          <p:cNvGrpSpPr/>
          <p:nvPr/>
        </p:nvGrpSpPr>
        <p:grpSpPr>
          <a:xfrm>
            <a:off x="1251687" y="2543639"/>
            <a:ext cx="2139844" cy="1227163"/>
            <a:chOff x="2671456" y="3028529"/>
            <a:chExt cx="2139844" cy="1227163"/>
          </a:xfrm>
        </p:grpSpPr>
        <p:pic>
          <p:nvPicPr>
            <p:cNvPr id="1028" name="Picture 4" descr="Stick Ma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854" y="3028529"/>
              <a:ext cx="157853" cy="157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Stick Ma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29480">
              <a:off x="2671456" y="4065644"/>
              <a:ext cx="190048" cy="190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Stick Ma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49500">
              <a:off x="3449021" y="3152608"/>
              <a:ext cx="159491" cy="159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Stick Ma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6113">
              <a:off x="4382062" y="3133243"/>
              <a:ext cx="91551" cy="91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Stick Ma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9057">
              <a:off x="4676128" y="3197252"/>
              <a:ext cx="135172" cy="13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794AA40-F2FF-4200-A8D3-A754AC089CD4}"/>
              </a:ext>
            </a:extLst>
          </p:cNvPr>
          <p:cNvGrpSpPr/>
          <p:nvPr/>
        </p:nvGrpSpPr>
        <p:grpSpPr>
          <a:xfrm>
            <a:off x="6918231" y="2033055"/>
            <a:ext cx="2781684" cy="3506924"/>
            <a:chOff x="7743960" y="2896428"/>
            <a:chExt cx="2781684" cy="3506924"/>
          </a:xfrm>
        </p:grpSpPr>
        <p:pic>
          <p:nvPicPr>
            <p:cNvPr id="15" name="Picture 4" descr="Stick Man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70" r="18424"/>
            <a:stretch/>
          </p:blipFill>
          <p:spPr bwMode="auto">
            <a:xfrm rot="2725916">
              <a:off x="9603987" y="3925096"/>
              <a:ext cx="472758" cy="783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Stick Ma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2815">
              <a:off x="8619579" y="3653106"/>
              <a:ext cx="812253" cy="81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Stick Ma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3374">
              <a:off x="7743960" y="4851627"/>
              <a:ext cx="1072396" cy="107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Stick Man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9" r="13826"/>
            <a:stretch/>
          </p:blipFill>
          <p:spPr bwMode="auto">
            <a:xfrm rot="18605207">
              <a:off x="7930586" y="3870262"/>
              <a:ext cx="691381" cy="1027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Stick Ma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71371">
              <a:off x="9043673" y="2896428"/>
              <a:ext cx="922373" cy="922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Stick Man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4" r="14029"/>
            <a:stretch/>
          </p:blipFill>
          <p:spPr bwMode="auto">
            <a:xfrm rot="6421737">
              <a:off x="9753847" y="4698448"/>
              <a:ext cx="618163" cy="925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Stick Man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7" r="13522"/>
            <a:stretch/>
          </p:blipFill>
          <p:spPr bwMode="auto">
            <a:xfrm rot="9922306">
              <a:off x="8965791" y="5330956"/>
              <a:ext cx="748867" cy="107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http://www.thinkspace.com/blog/wp-content/uploads/2009/01/earth-transparent.png"/>
            <p:cNvPicPr>
              <a:picLocks noChangeAspect="1" noChangeArrowheads="1"/>
            </p:cNvPicPr>
            <p:nvPr/>
          </p:nvPicPr>
          <p:blipFill>
            <a:blip r:embed="rId3" cstate="print">
              <a:lum bright="24000" contrast="-24000"/>
            </a:blip>
            <a:srcRect/>
            <a:stretch>
              <a:fillRect/>
            </a:stretch>
          </p:blipFill>
          <p:spPr bwMode="auto">
            <a:xfrm>
              <a:off x="8488369" y="4356912"/>
              <a:ext cx="1355834" cy="1115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Right Arrow 17"/>
          <p:cNvSpPr/>
          <p:nvPr/>
        </p:nvSpPr>
        <p:spPr>
          <a:xfrm>
            <a:off x="4947917" y="3329857"/>
            <a:ext cx="1229710" cy="733659"/>
          </a:xfrm>
          <a:prstGeom prst="rightArrow">
            <a:avLst/>
          </a:prstGeom>
          <a:solidFill>
            <a:srgbClr val="37ABAB"/>
          </a:solidFill>
          <a:ln w="12700" cap="flat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atinLnBrk="1" hangingPunct="0"/>
            <a:endParaRPr lang="en-GB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5985" y="5315771"/>
            <a:ext cx="8138072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 latinLnBrk="1" hangingPunct="0"/>
            <a:r>
              <a:rPr lang="en-GB" sz="2400">
                <a:solidFill>
                  <a:srgbClr val="000000"/>
                </a:solidFill>
              </a:rPr>
              <a:t>For better and worse</a:t>
            </a:r>
          </a:p>
          <a:p>
            <a:pPr algn="r" latinLnBrk="1" hangingPunct="0"/>
            <a:r>
              <a:rPr lang="en-GB" sz="2400">
                <a:solidFill>
                  <a:srgbClr val="000000"/>
                </a:solidFill>
                <a:sym typeface="Calibri"/>
              </a:rPr>
              <a:t>Like it or not</a:t>
            </a:r>
          </a:p>
          <a:p>
            <a:pPr algn="r" latinLnBrk="1" hangingPunct="0"/>
            <a:r>
              <a:rPr lang="en-GB" sz="2400">
                <a:solidFill>
                  <a:srgbClr val="000000"/>
                </a:solidFill>
              </a:rPr>
              <a:t>Ready or not</a:t>
            </a:r>
            <a:r>
              <a:rPr lang="en-GB" sz="2400">
                <a:solidFill>
                  <a:srgbClr val="000000"/>
                </a:solidFill>
                <a:sym typeface="Calibri"/>
              </a:rPr>
              <a:t> </a:t>
            </a:r>
          </a:p>
        </p:txBody>
      </p:sp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8A53681C-E5AF-1720-0920-96EEBFD78C7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8578" r="10016" b="34627"/>
          <a:stretch/>
        </p:blipFill>
        <p:spPr>
          <a:xfrm>
            <a:off x="135996" y="183216"/>
            <a:ext cx="2211355" cy="9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3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931A1C-A26D-FAF3-12F4-B43976179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6" y="210444"/>
            <a:ext cx="10515600" cy="1325563"/>
          </a:xfrm>
        </p:spPr>
        <p:txBody>
          <a:bodyPr/>
          <a:lstStyle/>
          <a:p>
            <a:r>
              <a:rPr lang="en-GB" dirty="0"/>
              <a:t>ICT and global climate dynamics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6E95674-ED7B-78A5-D846-E27F021AE0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7411445"/>
              </p:ext>
            </p:extLst>
          </p:nvPr>
        </p:nvGraphicFramePr>
        <p:xfrm>
          <a:off x="3722640" y="1386678"/>
          <a:ext cx="4538132" cy="3401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565BF3-E7CE-9799-393C-0AE85A62583B}"/>
              </a:ext>
            </a:extLst>
          </p:cNvPr>
          <p:cNvSpPr/>
          <p:nvPr/>
        </p:nvSpPr>
        <p:spPr>
          <a:xfrm>
            <a:off x="553413" y="1376370"/>
            <a:ext cx="2630054" cy="2595726"/>
          </a:xfrm>
          <a:prstGeom prst="roundRect">
            <a:avLst/>
          </a:prstGeom>
          <a:solidFill>
            <a:srgbClr val="C67977">
              <a:lumMod val="75000"/>
            </a:srgbClr>
          </a:solidFill>
          <a:ln w="12700" cap="flat" cmpd="sng" algn="ctr">
            <a:solidFill>
              <a:srgbClr val="C6797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ICT industry will continue to  grow very fast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6F7205-2C8E-B2E3-4D40-AA4F247F1BFB}"/>
              </a:ext>
            </a:extLst>
          </p:cNvPr>
          <p:cNvSpPr/>
          <p:nvPr/>
        </p:nvSpPr>
        <p:spPr>
          <a:xfrm>
            <a:off x="553413" y="4111097"/>
            <a:ext cx="2630054" cy="2595726"/>
          </a:xfrm>
          <a:prstGeom prst="roundRect">
            <a:avLst/>
          </a:prstGeom>
          <a:solidFill>
            <a:srgbClr val="C67977">
              <a:lumMod val="75000"/>
            </a:srgbClr>
          </a:solidFill>
          <a:ln w="12700" cap="flat" cmpd="sng" algn="ctr">
            <a:solidFill>
              <a:srgbClr val="C6797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ICT brings efficiency and growth to the world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F01541-8506-7E9D-D700-D28113C2515C}"/>
              </a:ext>
            </a:extLst>
          </p:cNvPr>
          <p:cNvSpPr/>
          <p:nvPr/>
        </p:nvSpPr>
        <p:spPr>
          <a:xfrm>
            <a:off x="3722640" y="4333711"/>
            <a:ext cx="3310465" cy="2275222"/>
          </a:xfrm>
          <a:prstGeom prst="roundRect">
            <a:avLst/>
          </a:prstGeom>
          <a:solidFill>
            <a:srgbClr val="C67977">
              <a:lumMod val="75000"/>
            </a:srgbClr>
          </a:solidFill>
          <a:ln w="12700" cap="flat" cmpd="sng" algn="ctr">
            <a:solidFill>
              <a:srgbClr val="C6797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ICT will only help us if we also leave the fossil fuel in the ground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7899AC-94DE-2EB5-3AD5-38F5C29172C0}"/>
              </a:ext>
            </a:extLst>
          </p:cNvPr>
          <p:cNvSpPr/>
          <p:nvPr/>
        </p:nvSpPr>
        <p:spPr>
          <a:xfrm>
            <a:off x="7670609" y="1417483"/>
            <a:ext cx="4129423" cy="1517375"/>
          </a:xfrm>
          <a:prstGeom prst="roundRect">
            <a:avLst/>
          </a:prstGeom>
          <a:solidFill>
            <a:srgbClr val="C67977">
              <a:lumMod val="75000"/>
            </a:srgbClr>
          </a:solidFill>
          <a:ln w="12700" cap="flat" cmpd="sng" algn="ctr">
            <a:solidFill>
              <a:srgbClr val="C6797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kern="0" dirty="0">
                <a:solidFill>
                  <a:prstClr val="white"/>
                </a:solidFill>
                <a:latin typeface="Calibri" panose="020F0502020204030204"/>
              </a:rPr>
              <a:t>ICT must be as efficient as possible 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300710-3202-9971-1851-756790A1522F}"/>
              </a:ext>
            </a:extLst>
          </p:cNvPr>
          <p:cNvSpPr/>
          <p:nvPr/>
        </p:nvSpPr>
        <p:spPr>
          <a:xfrm>
            <a:off x="7466254" y="3429000"/>
            <a:ext cx="4538132" cy="3058305"/>
          </a:xfrm>
          <a:prstGeom prst="roundRect">
            <a:avLst/>
          </a:prstGeom>
          <a:solidFill>
            <a:srgbClr val="C67977">
              <a:lumMod val="75000"/>
            </a:srgbClr>
          </a:solidFill>
          <a:ln w="12700" cap="flat" cmpd="sng" algn="ctr">
            <a:solidFill>
              <a:srgbClr val="C6797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kern="0" dirty="0">
                <a:solidFill>
                  <a:prstClr val="white"/>
                </a:solidFill>
                <a:latin typeface="Calibri" panose="020F0502020204030204"/>
              </a:rPr>
              <a:t>If we cut the fossil fuel, efficiency from ICT will have an even bigger role –especially the most energy efficient ICT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7800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497B8A-518D-4126-BE30-0DC9300B7475}"/>
              </a:ext>
            </a:extLst>
          </p:cNvPr>
          <p:cNvSpPr txBox="1"/>
          <p:nvPr/>
        </p:nvSpPr>
        <p:spPr>
          <a:xfrm>
            <a:off x="3218376" y="1593137"/>
            <a:ext cx="148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9243CB-1488-4282-AE60-9EF1E820CF0D}"/>
              </a:ext>
            </a:extLst>
          </p:cNvPr>
          <p:cNvSpPr txBox="1"/>
          <p:nvPr/>
        </p:nvSpPr>
        <p:spPr>
          <a:xfrm>
            <a:off x="4799411" y="859491"/>
            <a:ext cx="224767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>
                <a:solidFill>
                  <a:srgbClr val="18940E"/>
                </a:solidFill>
              </a:rPr>
              <a:t>Climate</a:t>
            </a:r>
            <a:r>
              <a:rPr lang="en-GB" sz="3200" dirty="0">
                <a:solidFill>
                  <a:srgbClr val="18940E"/>
                </a:solidFill>
                <a:latin typeface="Agency FB" panose="020B0503020202020204" pitchFamily="34" charset="0"/>
              </a:rPr>
              <a:t> </a:t>
            </a:r>
            <a:endParaRPr lang="en-GB" sz="3200" dirty="0">
              <a:solidFill>
                <a:srgbClr val="18940E"/>
              </a:solidFill>
              <a:latin typeface="Agency FB" panose="020B0503020202020204" pitchFamily="34" charset="0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6B9E0-763B-479C-B6E0-C96AD9F3D0FB}"/>
              </a:ext>
            </a:extLst>
          </p:cNvPr>
          <p:cNvSpPr txBox="1"/>
          <p:nvPr/>
        </p:nvSpPr>
        <p:spPr>
          <a:xfrm>
            <a:off x="2157707" y="4374535"/>
            <a:ext cx="2441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Biodiversity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8B5895-2EBF-44D3-A1B4-0B1D81618880}"/>
              </a:ext>
            </a:extLst>
          </p:cNvPr>
          <p:cNvSpPr txBox="1"/>
          <p:nvPr/>
        </p:nvSpPr>
        <p:spPr>
          <a:xfrm>
            <a:off x="3730117" y="5691837"/>
            <a:ext cx="17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Plastics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150127-8CCA-4BA3-A623-998DF52D53F8}"/>
              </a:ext>
            </a:extLst>
          </p:cNvPr>
          <p:cNvSpPr txBox="1"/>
          <p:nvPr/>
        </p:nvSpPr>
        <p:spPr>
          <a:xfrm>
            <a:off x="7571405" y="3477928"/>
            <a:ext cx="22848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>
                <a:solidFill>
                  <a:srgbClr val="18940E"/>
                </a:solidFill>
              </a:rPr>
              <a:t>Disease</a:t>
            </a:r>
          </a:p>
          <a:p>
            <a:pPr algn="ctr"/>
            <a:r>
              <a:rPr lang="en-GB" sz="2800" dirty="0">
                <a:solidFill>
                  <a:srgbClr val="18940E"/>
                </a:solidFill>
              </a:rPr>
              <a:t> Threats </a:t>
            </a:r>
            <a:endParaRPr lang="en-GB" sz="2800" dirty="0">
              <a:solidFill>
                <a:srgbClr val="18940E"/>
              </a:solidFill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C7BBC-0C5E-4350-90FF-82A802D39154}"/>
              </a:ext>
            </a:extLst>
          </p:cNvPr>
          <p:cNvSpPr txBox="1"/>
          <p:nvPr/>
        </p:nvSpPr>
        <p:spPr>
          <a:xfrm>
            <a:off x="7437666" y="1746314"/>
            <a:ext cx="148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Energy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9BB1E0-9B78-472D-A1AC-2D08E83902F6}"/>
              </a:ext>
            </a:extLst>
          </p:cNvPr>
          <p:cNvSpPr txBox="1"/>
          <p:nvPr/>
        </p:nvSpPr>
        <p:spPr>
          <a:xfrm>
            <a:off x="6268601" y="5216046"/>
            <a:ext cx="22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18940E"/>
                </a:solidFill>
              </a:rPr>
              <a:t>Other</a:t>
            </a:r>
          </a:p>
          <a:p>
            <a:pPr algn="ctr"/>
            <a:r>
              <a:rPr lang="en-GB" sz="2800" dirty="0">
                <a:solidFill>
                  <a:srgbClr val="18940E"/>
                </a:solidFill>
              </a:rPr>
              <a:t>Pollution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903AFA-70FB-453E-AA00-ECA2EDFA4853}"/>
              </a:ext>
            </a:extLst>
          </p:cNvPr>
          <p:cNvSpPr txBox="1"/>
          <p:nvPr/>
        </p:nvSpPr>
        <p:spPr>
          <a:xfrm>
            <a:off x="2115847" y="2814090"/>
            <a:ext cx="251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Population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FCF1FC-F851-9756-4B61-42DC562004D3}"/>
              </a:ext>
            </a:extLst>
          </p:cNvPr>
          <p:cNvSpPr/>
          <p:nvPr/>
        </p:nvSpPr>
        <p:spPr>
          <a:xfrm>
            <a:off x="5008190" y="2615963"/>
            <a:ext cx="1592641" cy="1641169"/>
          </a:xfrm>
          <a:custGeom>
            <a:avLst/>
            <a:gdLst>
              <a:gd name="connsiteX0" fmla="*/ 0 w 1592641"/>
              <a:gd name="connsiteY0" fmla="*/ 820585 h 1641169"/>
              <a:gd name="connsiteX1" fmla="*/ 796321 w 1592641"/>
              <a:gd name="connsiteY1" fmla="*/ 0 h 1641169"/>
              <a:gd name="connsiteX2" fmla="*/ 1592642 w 1592641"/>
              <a:gd name="connsiteY2" fmla="*/ 820585 h 1641169"/>
              <a:gd name="connsiteX3" fmla="*/ 796321 w 1592641"/>
              <a:gd name="connsiteY3" fmla="*/ 1641170 h 1641169"/>
              <a:gd name="connsiteX4" fmla="*/ 0 w 1592641"/>
              <a:gd name="connsiteY4" fmla="*/ 820585 h 16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641" h="1641169" extrusionOk="0">
                <a:moveTo>
                  <a:pt x="0" y="820585"/>
                </a:moveTo>
                <a:cubicBezTo>
                  <a:pt x="-27597" y="334935"/>
                  <a:pt x="409330" y="-19172"/>
                  <a:pt x="796321" y="0"/>
                </a:cubicBezTo>
                <a:cubicBezTo>
                  <a:pt x="1159864" y="42843"/>
                  <a:pt x="1626938" y="357154"/>
                  <a:pt x="1592642" y="820585"/>
                </a:cubicBezTo>
                <a:cubicBezTo>
                  <a:pt x="1572506" y="1233637"/>
                  <a:pt x="1219689" y="1692286"/>
                  <a:pt x="796321" y="1641170"/>
                </a:cubicBezTo>
                <a:cubicBezTo>
                  <a:pt x="380341" y="1608316"/>
                  <a:pt x="35311" y="1270876"/>
                  <a:pt x="0" y="820585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gency FB" panose="020B0503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0738D3-A0F3-C1DB-2086-4A0F367BE000}"/>
              </a:ext>
            </a:extLst>
          </p:cNvPr>
          <p:cNvSpPr/>
          <p:nvPr/>
        </p:nvSpPr>
        <p:spPr>
          <a:xfrm>
            <a:off x="3706250" y="1547042"/>
            <a:ext cx="4310699" cy="4075840"/>
          </a:xfrm>
          <a:custGeom>
            <a:avLst/>
            <a:gdLst>
              <a:gd name="connsiteX0" fmla="*/ 0 w 4310699"/>
              <a:gd name="connsiteY0" fmla="*/ 2037920 h 4075840"/>
              <a:gd name="connsiteX1" fmla="*/ 2155350 w 4310699"/>
              <a:gd name="connsiteY1" fmla="*/ 0 h 4075840"/>
              <a:gd name="connsiteX2" fmla="*/ 4310700 w 4310699"/>
              <a:gd name="connsiteY2" fmla="*/ 2037920 h 4075840"/>
              <a:gd name="connsiteX3" fmla="*/ 2155350 w 4310699"/>
              <a:gd name="connsiteY3" fmla="*/ 4075840 h 4075840"/>
              <a:gd name="connsiteX4" fmla="*/ 0 w 4310699"/>
              <a:gd name="connsiteY4" fmla="*/ 2037920 h 407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0699" h="4075840" extrusionOk="0">
                <a:moveTo>
                  <a:pt x="0" y="2037920"/>
                </a:moveTo>
                <a:cubicBezTo>
                  <a:pt x="-26055" y="1070085"/>
                  <a:pt x="967237" y="99781"/>
                  <a:pt x="2155350" y="0"/>
                </a:cubicBezTo>
                <a:cubicBezTo>
                  <a:pt x="3395020" y="-26114"/>
                  <a:pt x="4409096" y="864310"/>
                  <a:pt x="4310700" y="2037920"/>
                </a:cubicBezTo>
                <a:cubicBezTo>
                  <a:pt x="4452018" y="3131619"/>
                  <a:pt x="3342204" y="4155799"/>
                  <a:pt x="2155350" y="4075840"/>
                </a:cubicBezTo>
                <a:cubicBezTo>
                  <a:pt x="997129" y="4126764"/>
                  <a:pt x="-134361" y="3024685"/>
                  <a:pt x="0" y="203792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347799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gency FB" panose="020B0503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273CA9-49A1-2A6E-0C72-726B8F4D8CFC}"/>
              </a:ext>
            </a:extLst>
          </p:cNvPr>
          <p:cNvSpPr/>
          <p:nvPr/>
        </p:nvSpPr>
        <p:spPr>
          <a:xfrm>
            <a:off x="2083982" y="625642"/>
            <a:ext cx="7272670" cy="6169824"/>
          </a:xfrm>
          <a:custGeom>
            <a:avLst/>
            <a:gdLst>
              <a:gd name="connsiteX0" fmla="*/ 0 w 7272670"/>
              <a:gd name="connsiteY0" fmla="*/ 3084912 h 6169824"/>
              <a:gd name="connsiteX1" fmla="*/ 3636335 w 7272670"/>
              <a:gd name="connsiteY1" fmla="*/ 0 h 6169824"/>
              <a:gd name="connsiteX2" fmla="*/ 7272670 w 7272670"/>
              <a:gd name="connsiteY2" fmla="*/ 3084912 h 6169824"/>
              <a:gd name="connsiteX3" fmla="*/ 3636335 w 7272670"/>
              <a:gd name="connsiteY3" fmla="*/ 6169824 h 6169824"/>
              <a:gd name="connsiteX4" fmla="*/ 0 w 7272670"/>
              <a:gd name="connsiteY4" fmla="*/ 3084912 h 616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2670" h="6169824" extrusionOk="0">
                <a:moveTo>
                  <a:pt x="0" y="3084912"/>
                </a:moveTo>
                <a:cubicBezTo>
                  <a:pt x="-300625" y="1325404"/>
                  <a:pt x="1295947" y="-35150"/>
                  <a:pt x="3636335" y="0"/>
                </a:cubicBezTo>
                <a:cubicBezTo>
                  <a:pt x="5621899" y="59073"/>
                  <a:pt x="7202968" y="1321932"/>
                  <a:pt x="7272670" y="3084912"/>
                </a:cubicBezTo>
                <a:cubicBezTo>
                  <a:pt x="7425438" y="4679638"/>
                  <a:pt x="5727972" y="6162670"/>
                  <a:pt x="3636335" y="6169824"/>
                </a:cubicBezTo>
                <a:cubicBezTo>
                  <a:pt x="1604367" y="6023301"/>
                  <a:pt x="-80656" y="4987676"/>
                  <a:pt x="0" y="3084912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1229773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gency FB" panose="020B0503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C05695-6856-6BF2-5CBD-BCFA3873F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2" t="662" r="85"/>
          <a:stretch/>
        </p:blipFill>
        <p:spPr>
          <a:xfrm>
            <a:off x="10775849" y="4707696"/>
            <a:ext cx="1306070" cy="1924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81170C-921D-B39E-46D2-034FB60AE628}"/>
              </a:ext>
            </a:extLst>
          </p:cNvPr>
          <p:cNvSpPr txBox="1"/>
          <p:nvPr/>
        </p:nvSpPr>
        <p:spPr>
          <a:xfrm>
            <a:off x="7611511" y="2258"/>
            <a:ext cx="44893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37ABAB"/>
                </a:solidFill>
              </a:rPr>
              <a:t>W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7ABAB"/>
                </a:solidFill>
                <a:effectLst/>
                <a:uLnTx/>
                <a:uFillTx/>
              </a:rPr>
              <a:t>hat will it take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37ABAB"/>
                </a:solidFill>
              </a:rPr>
              <a:t>to solve these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7ABAB"/>
                </a:solidFill>
                <a:effectLst/>
                <a:uLnTx/>
                <a:uFillTx/>
              </a:rPr>
              <a:t>technically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37ABAB"/>
                </a:solidFill>
              </a:rPr>
              <a:t>solvable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7ABAB"/>
                </a:solidFill>
                <a:effectLst/>
                <a:uLnTx/>
                <a:uFillTx/>
              </a:rPr>
              <a:t>challenges?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37ABAB"/>
              </a:solidFill>
              <a:effectLst/>
              <a:uLnTx/>
              <a:uFillTx/>
              <a:latin typeface="Neue Haas Grotesk Tex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299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497B8A-518D-4126-BE30-0DC9300B7475}"/>
              </a:ext>
            </a:extLst>
          </p:cNvPr>
          <p:cNvSpPr txBox="1"/>
          <p:nvPr/>
        </p:nvSpPr>
        <p:spPr>
          <a:xfrm>
            <a:off x="3218376" y="1593137"/>
            <a:ext cx="148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9243CB-1488-4282-AE60-9EF1E820CF0D}"/>
              </a:ext>
            </a:extLst>
          </p:cNvPr>
          <p:cNvSpPr txBox="1"/>
          <p:nvPr/>
        </p:nvSpPr>
        <p:spPr>
          <a:xfrm>
            <a:off x="4799411" y="859491"/>
            <a:ext cx="224767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>
                <a:solidFill>
                  <a:srgbClr val="18940E"/>
                </a:solidFill>
              </a:rPr>
              <a:t>Climate</a:t>
            </a:r>
            <a:r>
              <a:rPr lang="en-GB" sz="3200" dirty="0">
                <a:solidFill>
                  <a:srgbClr val="18940E"/>
                </a:solidFill>
                <a:latin typeface="Agency FB" panose="020B0503020202020204" pitchFamily="34" charset="0"/>
              </a:rPr>
              <a:t> </a:t>
            </a:r>
            <a:endParaRPr lang="en-GB" sz="3200" dirty="0">
              <a:solidFill>
                <a:srgbClr val="18940E"/>
              </a:solidFill>
              <a:latin typeface="Agency FB" panose="020B0503020202020204" pitchFamily="34" charset="0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6B9E0-763B-479C-B6E0-C96AD9F3D0FB}"/>
              </a:ext>
            </a:extLst>
          </p:cNvPr>
          <p:cNvSpPr txBox="1"/>
          <p:nvPr/>
        </p:nvSpPr>
        <p:spPr>
          <a:xfrm>
            <a:off x="2157707" y="4374535"/>
            <a:ext cx="2441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Biodiversity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8B5895-2EBF-44D3-A1B4-0B1D81618880}"/>
              </a:ext>
            </a:extLst>
          </p:cNvPr>
          <p:cNvSpPr txBox="1"/>
          <p:nvPr/>
        </p:nvSpPr>
        <p:spPr>
          <a:xfrm>
            <a:off x="3730117" y="5691837"/>
            <a:ext cx="17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Plastics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150127-8CCA-4BA3-A623-998DF52D53F8}"/>
              </a:ext>
            </a:extLst>
          </p:cNvPr>
          <p:cNvSpPr txBox="1"/>
          <p:nvPr/>
        </p:nvSpPr>
        <p:spPr>
          <a:xfrm>
            <a:off x="7571405" y="3477928"/>
            <a:ext cx="22848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>
                <a:solidFill>
                  <a:srgbClr val="18940E"/>
                </a:solidFill>
              </a:rPr>
              <a:t>Disease</a:t>
            </a:r>
          </a:p>
          <a:p>
            <a:pPr algn="ctr"/>
            <a:r>
              <a:rPr lang="en-GB" sz="2800" dirty="0">
                <a:solidFill>
                  <a:srgbClr val="18940E"/>
                </a:solidFill>
              </a:rPr>
              <a:t> Threats </a:t>
            </a:r>
            <a:endParaRPr lang="en-GB" sz="2800" dirty="0">
              <a:solidFill>
                <a:srgbClr val="18940E"/>
              </a:solidFill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C7BBC-0C5E-4350-90FF-82A802D39154}"/>
              </a:ext>
            </a:extLst>
          </p:cNvPr>
          <p:cNvSpPr txBox="1"/>
          <p:nvPr/>
        </p:nvSpPr>
        <p:spPr>
          <a:xfrm>
            <a:off x="7437666" y="1746314"/>
            <a:ext cx="148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Energy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9BB1E0-9B78-472D-A1AC-2D08E83902F6}"/>
              </a:ext>
            </a:extLst>
          </p:cNvPr>
          <p:cNvSpPr txBox="1"/>
          <p:nvPr/>
        </p:nvSpPr>
        <p:spPr>
          <a:xfrm>
            <a:off x="6268601" y="5216046"/>
            <a:ext cx="22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18940E"/>
                </a:solidFill>
              </a:rPr>
              <a:t>Other</a:t>
            </a:r>
          </a:p>
          <a:p>
            <a:pPr algn="ctr"/>
            <a:r>
              <a:rPr lang="en-GB" sz="2800" dirty="0">
                <a:solidFill>
                  <a:srgbClr val="18940E"/>
                </a:solidFill>
              </a:rPr>
              <a:t>Pollution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903AFA-70FB-453E-AA00-ECA2EDFA4853}"/>
              </a:ext>
            </a:extLst>
          </p:cNvPr>
          <p:cNvSpPr txBox="1"/>
          <p:nvPr/>
        </p:nvSpPr>
        <p:spPr>
          <a:xfrm>
            <a:off x="2115847" y="2814090"/>
            <a:ext cx="251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Population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84704" y="3284774"/>
            <a:ext cx="176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Growth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84792" y="4085160"/>
            <a:ext cx="2318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Investment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55935" y="2335937"/>
            <a:ext cx="176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Politics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02604" y="2430869"/>
            <a:ext cx="185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Business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90014" y="1739641"/>
            <a:ext cx="185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Economics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96599" y="4514134"/>
            <a:ext cx="2337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Inequality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CC8489-DB8B-4EE2-9164-47AE58A0A509}"/>
              </a:ext>
            </a:extLst>
          </p:cNvPr>
          <p:cNvSpPr txBox="1"/>
          <p:nvPr/>
        </p:nvSpPr>
        <p:spPr>
          <a:xfrm>
            <a:off x="3670728" y="3103077"/>
            <a:ext cx="185757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Media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FCF1FC-F851-9756-4B61-42DC562004D3}"/>
              </a:ext>
            </a:extLst>
          </p:cNvPr>
          <p:cNvSpPr/>
          <p:nvPr/>
        </p:nvSpPr>
        <p:spPr>
          <a:xfrm>
            <a:off x="5008190" y="2615963"/>
            <a:ext cx="1592641" cy="1641169"/>
          </a:xfrm>
          <a:custGeom>
            <a:avLst/>
            <a:gdLst>
              <a:gd name="connsiteX0" fmla="*/ 0 w 1592641"/>
              <a:gd name="connsiteY0" fmla="*/ 820585 h 1641169"/>
              <a:gd name="connsiteX1" fmla="*/ 796321 w 1592641"/>
              <a:gd name="connsiteY1" fmla="*/ 0 h 1641169"/>
              <a:gd name="connsiteX2" fmla="*/ 1592642 w 1592641"/>
              <a:gd name="connsiteY2" fmla="*/ 820585 h 1641169"/>
              <a:gd name="connsiteX3" fmla="*/ 796321 w 1592641"/>
              <a:gd name="connsiteY3" fmla="*/ 1641170 h 1641169"/>
              <a:gd name="connsiteX4" fmla="*/ 0 w 1592641"/>
              <a:gd name="connsiteY4" fmla="*/ 820585 h 16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641" h="1641169" extrusionOk="0">
                <a:moveTo>
                  <a:pt x="0" y="820585"/>
                </a:moveTo>
                <a:cubicBezTo>
                  <a:pt x="-27597" y="334935"/>
                  <a:pt x="409330" y="-19172"/>
                  <a:pt x="796321" y="0"/>
                </a:cubicBezTo>
                <a:cubicBezTo>
                  <a:pt x="1159864" y="42843"/>
                  <a:pt x="1626938" y="357154"/>
                  <a:pt x="1592642" y="820585"/>
                </a:cubicBezTo>
                <a:cubicBezTo>
                  <a:pt x="1572506" y="1233637"/>
                  <a:pt x="1219689" y="1692286"/>
                  <a:pt x="796321" y="1641170"/>
                </a:cubicBezTo>
                <a:cubicBezTo>
                  <a:pt x="380341" y="1608316"/>
                  <a:pt x="35311" y="1270876"/>
                  <a:pt x="0" y="820585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gency FB" panose="020B0503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0738D3-A0F3-C1DB-2086-4A0F367BE000}"/>
              </a:ext>
            </a:extLst>
          </p:cNvPr>
          <p:cNvSpPr/>
          <p:nvPr/>
        </p:nvSpPr>
        <p:spPr>
          <a:xfrm>
            <a:off x="3706250" y="1547042"/>
            <a:ext cx="4310699" cy="4075840"/>
          </a:xfrm>
          <a:custGeom>
            <a:avLst/>
            <a:gdLst>
              <a:gd name="connsiteX0" fmla="*/ 0 w 4310699"/>
              <a:gd name="connsiteY0" fmla="*/ 2037920 h 4075840"/>
              <a:gd name="connsiteX1" fmla="*/ 2155350 w 4310699"/>
              <a:gd name="connsiteY1" fmla="*/ 0 h 4075840"/>
              <a:gd name="connsiteX2" fmla="*/ 4310700 w 4310699"/>
              <a:gd name="connsiteY2" fmla="*/ 2037920 h 4075840"/>
              <a:gd name="connsiteX3" fmla="*/ 2155350 w 4310699"/>
              <a:gd name="connsiteY3" fmla="*/ 4075840 h 4075840"/>
              <a:gd name="connsiteX4" fmla="*/ 0 w 4310699"/>
              <a:gd name="connsiteY4" fmla="*/ 2037920 h 407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0699" h="4075840" extrusionOk="0">
                <a:moveTo>
                  <a:pt x="0" y="2037920"/>
                </a:moveTo>
                <a:cubicBezTo>
                  <a:pt x="-26055" y="1070085"/>
                  <a:pt x="967237" y="99781"/>
                  <a:pt x="2155350" y="0"/>
                </a:cubicBezTo>
                <a:cubicBezTo>
                  <a:pt x="3395020" y="-26114"/>
                  <a:pt x="4409096" y="864310"/>
                  <a:pt x="4310700" y="2037920"/>
                </a:cubicBezTo>
                <a:cubicBezTo>
                  <a:pt x="4452018" y="3131619"/>
                  <a:pt x="3342204" y="4155799"/>
                  <a:pt x="2155350" y="4075840"/>
                </a:cubicBezTo>
                <a:cubicBezTo>
                  <a:pt x="997129" y="4126764"/>
                  <a:pt x="-134361" y="3024685"/>
                  <a:pt x="0" y="203792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347799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gency FB" panose="020B0503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273CA9-49A1-2A6E-0C72-726B8F4D8CFC}"/>
              </a:ext>
            </a:extLst>
          </p:cNvPr>
          <p:cNvSpPr/>
          <p:nvPr/>
        </p:nvSpPr>
        <p:spPr>
          <a:xfrm>
            <a:off x="2083982" y="625642"/>
            <a:ext cx="7272670" cy="6169824"/>
          </a:xfrm>
          <a:custGeom>
            <a:avLst/>
            <a:gdLst>
              <a:gd name="connsiteX0" fmla="*/ 0 w 7272670"/>
              <a:gd name="connsiteY0" fmla="*/ 3084912 h 6169824"/>
              <a:gd name="connsiteX1" fmla="*/ 3636335 w 7272670"/>
              <a:gd name="connsiteY1" fmla="*/ 0 h 6169824"/>
              <a:gd name="connsiteX2" fmla="*/ 7272670 w 7272670"/>
              <a:gd name="connsiteY2" fmla="*/ 3084912 h 6169824"/>
              <a:gd name="connsiteX3" fmla="*/ 3636335 w 7272670"/>
              <a:gd name="connsiteY3" fmla="*/ 6169824 h 6169824"/>
              <a:gd name="connsiteX4" fmla="*/ 0 w 7272670"/>
              <a:gd name="connsiteY4" fmla="*/ 3084912 h 616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2670" h="6169824" extrusionOk="0">
                <a:moveTo>
                  <a:pt x="0" y="3084912"/>
                </a:moveTo>
                <a:cubicBezTo>
                  <a:pt x="-300625" y="1325404"/>
                  <a:pt x="1295947" y="-35150"/>
                  <a:pt x="3636335" y="0"/>
                </a:cubicBezTo>
                <a:cubicBezTo>
                  <a:pt x="5621899" y="59073"/>
                  <a:pt x="7202968" y="1321932"/>
                  <a:pt x="7272670" y="3084912"/>
                </a:cubicBezTo>
                <a:cubicBezTo>
                  <a:pt x="7425438" y="4679638"/>
                  <a:pt x="5727972" y="6162670"/>
                  <a:pt x="3636335" y="6169824"/>
                </a:cubicBezTo>
                <a:cubicBezTo>
                  <a:pt x="1604367" y="6023301"/>
                  <a:pt x="-80656" y="4987676"/>
                  <a:pt x="0" y="3084912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1229773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gency FB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DDAF8C-E22D-EC49-05D2-21C4C8AA569A}"/>
              </a:ext>
            </a:extLst>
          </p:cNvPr>
          <p:cNvSpPr txBox="1"/>
          <p:nvPr/>
        </p:nvSpPr>
        <p:spPr>
          <a:xfrm>
            <a:off x="3744454" y="3908815"/>
            <a:ext cx="185757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Education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588E9E-536A-3055-38AF-0EEE485F3F1E}"/>
              </a:ext>
            </a:extLst>
          </p:cNvPr>
          <p:cNvSpPr txBox="1"/>
          <p:nvPr/>
        </p:nvSpPr>
        <p:spPr>
          <a:xfrm>
            <a:off x="5065835" y="5029609"/>
            <a:ext cx="2318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Technology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C05695-6856-6BF2-5CBD-BCFA3873F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2" t="662" r="85"/>
          <a:stretch/>
        </p:blipFill>
        <p:spPr>
          <a:xfrm>
            <a:off x="10775849" y="4707696"/>
            <a:ext cx="1306070" cy="1924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81170C-921D-B39E-46D2-034FB60AE628}"/>
              </a:ext>
            </a:extLst>
          </p:cNvPr>
          <p:cNvSpPr txBox="1"/>
          <p:nvPr/>
        </p:nvSpPr>
        <p:spPr>
          <a:xfrm>
            <a:off x="7611511" y="2258"/>
            <a:ext cx="44893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37ABAB"/>
                </a:solidFill>
              </a:rPr>
              <a:t>W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7ABAB"/>
                </a:solidFill>
                <a:effectLst/>
                <a:uLnTx/>
                <a:uFillTx/>
              </a:rPr>
              <a:t>hat will it take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37ABAB"/>
                </a:solidFill>
              </a:rPr>
              <a:t>to solve these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7ABAB"/>
                </a:solidFill>
                <a:effectLst/>
                <a:uLnTx/>
                <a:uFillTx/>
              </a:rPr>
              <a:t>technically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rgbClr val="37ABAB"/>
                </a:solidFill>
              </a:rPr>
              <a:t>solvable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37ABAB"/>
                </a:solidFill>
                <a:effectLst/>
                <a:uLnTx/>
                <a:uFillTx/>
              </a:rPr>
              <a:t>challenges?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37ABAB"/>
              </a:solidFill>
              <a:effectLst/>
              <a:uLnTx/>
              <a:uFillTx/>
              <a:latin typeface="Neue Haas Grotesk Tex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581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497B8A-518D-4126-BE30-0DC9300B7475}"/>
              </a:ext>
            </a:extLst>
          </p:cNvPr>
          <p:cNvSpPr txBox="1"/>
          <p:nvPr/>
        </p:nvSpPr>
        <p:spPr>
          <a:xfrm>
            <a:off x="3210777" y="1556402"/>
            <a:ext cx="148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9243CB-1488-4282-AE60-9EF1E820CF0D}"/>
              </a:ext>
            </a:extLst>
          </p:cNvPr>
          <p:cNvSpPr txBox="1"/>
          <p:nvPr/>
        </p:nvSpPr>
        <p:spPr>
          <a:xfrm>
            <a:off x="4686383" y="848507"/>
            <a:ext cx="224767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>
                <a:solidFill>
                  <a:srgbClr val="18940E"/>
                </a:solidFill>
              </a:rPr>
              <a:t>Climate</a:t>
            </a:r>
            <a:r>
              <a:rPr lang="en-GB" sz="3200" dirty="0">
                <a:solidFill>
                  <a:srgbClr val="18940E"/>
                </a:solidFill>
                <a:latin typeface="Agency FB" panose="020B0503020202020204" pitchFamily="34" charset="0"/>
              </a:rPr>
              <a:t> </a:t>
            </a:r>
            <a:endParaRPr lang="en-GB" sz="3200" dirty="0">
              <a:solidFill>
                <a:srgbClr val="18940E"/>
              </a:solidFill>
              <a:latin typeface="Agency FB" panose="020B0503020202020204" pitchFamily="34" charset="0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6B9E0-763B-479C-B6E0-C96AD9F3D0FB}"/>
              </a:ext>
            </a:extLst>
          </p:cNvPr>
          <p:cNvSpPr txBox="1"/>
          <p:nvPr/>
        </p:nvSpPr>
        <p:spPr>
          <a:xfrm>
            <a:off x="2133387" y="4332138"/>
            <a:ext cx="2441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Biodiversity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8B5895-2EBF-44D3-A1B4-0B1D81618880}"/>
              </a:ext>
            </a:extLst>
          </p:cNvPr>
          <p:cNvSpPr txBox="1"/>
          <p:nvPr/>
        </p:nvSpPr>
        <p:spPr>
          <a:xfrm>
            <a:off x="3848802" y="5736642"/>
            <a:ext cx="17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Plastics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150127-8CCA-4BA3-A623-998DF52D53F8}"/>
              </a:ext>
            </a:extLst>
          </p:cNvPr>
          <p:cNvSpPr txBox="1"/>
          <p:nvPr/>
        </p:nvSpPr>
        <p:spPr>
          <a:xfrm>
            <a:off x="7411001" y="3159587"/>
            <a:ext cx="22848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>
                <a:solidFill>
                  <a:srgbClr val="18940E"/>
                </a:solidFill>
              </a:rPr>
              <a:t>Disease</a:t>
            </a:r>
          </a:p>
          <a:p>
            <a:pPr algn="ctr"/>
            <a:r>
              <a:rPr lang="en-GB" sz="2800" dirty="0">
                <a:solidFill>
                  <a:srgbClr val="18940E"/>
                </a:solidFill>
              </a:rPr>
              <a:t> Threats </a:t>
            </a:r>
            <a:endParaRPr lang="en-GB" sz="2800" dirty="0">
              <a:solidFill>
                <a:srgbClr val="18940E"/>
              </a:solidFill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C7BBC-0C5E-4350-90FF-82A802D39154}"/>
              </a:ext>
            </a:extLst>
          </p:cNvPr>
          <p:cNvSpPr txBox="1"/>
          <p:nvPr/>
        </p:nvSpPr>
        <p:spPr>
          <a:xfrm>
            <a:off x="7369383" y="1638024"/>
            <a:ext cx="148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Energy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9BB1E0-9B78-472D-A1AC-2D08E83902F6}"/>
              </a:ext>
            </a:extLst>
          </p:cNvPr>
          <p:cNvSpPr txBox="1"/>
          <p:nvPr/>
        </p:nvSpPr>
        <p:spPr>
          <a:xfrm>
            <a:off x="6268601" y="5216046"/>
            <a:ext cx="22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18940E"/>
                </a:solidFill>
              </a:rPr>
              <a:t>Other</a:t>
            </a:r>
          </a:p>
          <a:p>
            <a:pPr algn="ctr"/>
            <a:r>
              <a:rPr lang="en-GB" sz="2800" dirty="0">
                <a:solidFill>
                  <a:srgbClr val="18940E"/>
                </a:solidFill>
              </a:rPr>
              <a:t>Pollution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903AFA-70FB-453E-AA00-ECA2EDFA4853}"/>
              </a:ext>
            </a:extLst>
          </p:cNvPr>
          <p:cNvSpPr txBox="1"/>
          <p:nvPr/>
        </p:nvSpPr>
        <p:spPr>
          <a:xfrm>
            <a:off x="2042119" y="2897944"/>
            <a:ext cx="251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Population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79530" y="3105834"/>
            <a:ext cx="1760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2">
                    <a:lumMod val="50000"/>
                  </a:schemeClr>
                </a:solidFill>
              </a:rPr>
              <a:t>Values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22746" y="3262711"/>
            <a:ext cx="176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Growth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72736" y="4242854"/>
            <a:ext cx="2318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Investment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07444" y="2475674"/>
            <a:ext cx="176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Politics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96506" y="2410411"/>
            <a:ext cx="185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Business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1729" y="1778631"/>
            <a:ext cx="2549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Economics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04507" y="4495573"/>
            <a:ext cx="2337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Inequality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CC8489-DB8B-4EE2-9164-47AE58A0A509}"/>
              </a:ext>
            </a:extLst>
          </p:cNvPr>
          <p:cNvSpPr txBox="1"/>
          <p:nvPr/>
        </p:nvSpPr>
        <p:spPr>
          <a:xfrm>
            <a:off x="3671250" y="3217891"/>
            <a:ext cx="185757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Media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FCF1FC-F851-9756-4B61-42DC562004D3}"/>
              </a:ext>
            </a:extLst>
          </p:cNvPr>
          <p:cNvSpPr/>
          <p:nvPr/>
        </p:nvSpPr>
        <p:spPr>
          <a:xfrm>
            <a:off x="4774324" y="2634027"/>
            <a:ext cx="1798440" cy="1698111"/>
          </a:xfrm>
          <a:custGeom>
            <a:avLst/>
            <a:gdLst>
              <a:gd name="connsiteX0" fmla="*/ 0 w 1798440"/>
              <a:gd name="connsiteY0" fmla="*/ 849056 h 1698111"/>
              <a:gd name="connsiteX1" fmla="*/ 899220 w 1798440"/>
              <a:gd name="connsiteY1" fmla="*/ 0 h 1698111"/>
              <a:gd name="connsiteX2" fmla="*/ 1798440 w 1798440"/>
              <a:gd name="connsiteY2" fmla="*/ 849056 h 1698111"/>
              <a:gd name="connsiteX3" fmla="*/ 899220 w 1798440"/>
              <a:gd name="connsiteY3" fmla="*/ 1698112 h 1698111"/>
              <a:gd name="connsiteX4" fmla="*/ 0 w 1798440"/>
              <a:gd name="connsiteY4" fmla="*/ 849056 h 169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440" h="1698111" extrusionOk="0">
                <a:moveTo>
                  <a:pt x="0" y="849056"/>
                </a:moveTo>
                <a:cubicBezTo>
                  <a:pt x="-12434" y="365514"/>
                  <a:pt x="478791" y="-27665"/>
                  <a:pt x="899220" y="0"/>
                </a:cubicBezTo>
                <a:cubicBezTo>
                  <a:pt x="1340086" y="31329"/>
                  <a:pt x="1879872" y="355835"/>
                  <a:pt x="1798440" y="849056"/>
                </a:cubicBezTo>
                <a:cubicBezTo>
                  <a:pt x="1764546" y="1250401"/>
                  <a:pt x="1380733" y="1745135"/>
                  <a:pt x="899220" y="1698112"/>
                </a:cubicBezTo>
                <a:cubicBezTo>
                  <a:pt x="424029" y="1668543"/>
                  <a:pt x="23098" y="1316076"/>
                  <a:pt x="0" y="849056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gency FB" panose="020B0503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0738D3-A0F3-C1DB-2086-4A0F367BE000}"/>
              </a:ext>
            </a:extLst>
          </p:cNvPr>
          <p:cNvSpPr/>
          <p:nvPr/>
        </p:nvSpPr>
        <p:spPr>
          <a:xfrm>
            <a:off x="3706250" y="1547042"/>
            <a:ext cx="4180827" cy="4075840"/>
          </a:xfrm>
          <a:custGeom>
            <a:avLst/>
            <a:gdLst>
              <a:gd name="connsiteX0" fmla="*/ 0 w 4180827"/>
              <a:gd name="connsiteY0" fmla="*/ 2037920 h 4075840"/>
              <a:gd name="connsiteX1" fmla="*/ 2090414 w 4180827"/>
              <a:gd name="connsiteY1" fmla="*/ 0 h 4075840"/>
              <a:gd name="connsiteX2" fmla="*/ 4180828 w 4180827"/>
              <a:gd name="connsiteY2" fmla="*/ 2037920 h 4075840"/>
              <a:gd name="connsiteX3" fmla="*/ 2090414 w 4180827"/>
              <a:gd name="connsiteY3" fmla="*/ 4075840 h 4075840"/>
              <a:gd name="connsiteX4" fmla="*/ 0 w 4180827"/>
              <a:gd name="connsiteY4" fmla="*/ 2037920 h 407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0827" h="4075840" extrusionOk="0">
                <a:moveTo>
                  <a:pt x="0" y="2037920"/>
                </a:moveTo>
                <a:cubicBezTo>
                  <a:pt x="-11636" y="982827"/>
                  <a:pt x="939623" y="164420"/>
                  <a:pt x="2090414" y="0"/>
                </a:cubicBezTo>
                <a:cubicBezTo>
                  <a:pt x="3294221" y="-26114"/>
                  <a:pt x="4279224" y="864310"/>
                  <a:pt x="4180828" y="2037920"/>
                </a:cubicBezTo>
                <a:cubicBezTo>
                  <a:pt x="4389910" y="3116364"/>
                  <a:pt x="3242287" y="4135715"/>
                  <a:pt x="2090414" y="4075840"/>
                </a:cubicBezTo>
                <a:cubicBezTo>
                  <a:pt x="968056" y="4126764"/>
                  <a:pt x="-134361" y="3024685"/>
                  <a:pt x="0" y="203792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347799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gency FB" panose="020B0503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273CA9-49A1-2A6E-0C72-726B8F4D8CFC}"/>
              </a:ext>
            </a:extLst>
          </p:cNvPr>
          <p:cNvSpPr/>
          <p:nvPr/>
        </p:nvSpPr>
        <p:spPr>
          <a:xfrm>
            <a:off x="2062716" y="625642"/>
            <a:ext cx="7442791" cy="6169824"/>
          </a:xfrm>
          <a:custGeom>
            <a:avLst/>
            <a:gdLst>
              <a:gd name="connsiteX0" fmla="*/ 0 w 7442791"/>
              <a:gd name="connsiteY0" fmla="*/ 3084912 h 6169824"/>
              <a:gd name="connsiteX1" fmla="*/ 3721396 w 7442791"/>
              <a:gd name="connsiteY1" fmla="*/ 0 h 6169824"/>
              <a:gd name="connsiteX2" fmla="*/ 7442792 w 7442791"/>
              <a:gd name="connsiteY2" fmla="*/ 3084912 h 6169824"/>
              <a:gd name="connsiteX3" fmla="*/ 3721396 w 7442791"/>
              <a:gd name="connsiteY3" fmla="*/ 6169824 h 6169824"/>
              <a:gd name="connsiteX4" fmla="*/ 0 w 7442791"/>
              <a:gd name="connsiteY4" fmla="*/ 3084912 h 616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2791" h="6169824" extrusionOk="0">
                <a:moveTo>
                  <a:pt x="0" y="3084912"/>
                </a:moveTo>
                <a:cubicBezTo>
                  <a:pt x="-135864" y="1355963"/>
                  <a:pt x="1417089" y="-26359"/>
                  <a:pt x="3721396" y="0"/>
                </a:cubicBezTo>
                <a:cubicBezTo>
                  <a:pt x="5753938" y="59073"/>
                  <a:pt x="7373090" y="1321932"/>
                  <a:pt x="7442792" y="3084912"/>
                </a:cubicBezTo>
                <a:cubicBezTo>
                  <a:pt x="7714304" y="4594897"/>
                  <a:pt x="5825318" y="6165648"/>
                  <a:pt x="3721396" y="6169824"/>
                </a:cubicBezTo>
                <a:cubicBezTo>
                  <a:pt x="1642450" y="6023301"/>
                  <a:pt x="-80656" y="4987676"/>
                  <a:pt x="0" y="3084912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1229773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gency FB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DDAF8C-E22D-EC49-05D2-21C4C8AA569A}"/>
              </a:ext>
            </a:extLst>
          </p:cNvPr>
          <p:cNvSpPr txBox="1"/>
          <p:nvPr/>
        </p:nvSpPr>
        <p:spPr>
          <a:xfrm>
            <a:off x="3736342" y="3997384"/>
            <a:ext cx="185757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Education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588E9E-536A-3055-38AF-0EEE485F3F1E}"/>
              </a:ext>
            </a:extLst>
          </p:cNvPr>
          <p:cNvSpPr txBox="1"/>
          <p:nvPr/>
        </p:nvSpPr>
        <p:spPr>
          <a:xfrm>
            <a:off x="4930447" y="5039437"/>
            <a:ext cx="2318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Technology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C05695-6856-6BF2-5CBD-BCFA3873F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2" t="662" r="85"/>
          <a:stretch/>
        </p:blipFill>
        <p:spPr>
          <a:xfrm>
            <a:off x="10775918" y="4790180"/>
            <a:ext cx="1306070" cy="1924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9C2585-8CDA-94B0-7B60-8494E8044820}"/>
              </a:ext>
            </a:extLst>
          </p:cNvPr>
          <p:cNvSpPr txBox="1"/>
          <p:nvPr/>
        </p:nvSpPr>
        <p:spPr>
          <a:xfrm>
            <a:off x="7315245" y="93409"/>
            <a:ext cx="47959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37ABAB"/>
                </a:solidFill>
                <a:effectLst/>
                <a:uLnTx/>
                <a:uFillTx/>
              </a:rPr>
              <a:t>The core of the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 err="1">
                <a:solidFill>
                  <a:srgbClr val="37ABAB"/>
                </a:solidFill>
              </a:rPr>
              <a:t>polycrisis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37ABAB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37ABAB"/>
                </a:solidFill>
                <a:effectLst/>
                <a:uLnTx/>
                <a:uFillTx/>
              </a:rPr>
              <a:t>onion</a:t>
            </a:r>
          </a:p>
        </p:txBody>
      </p:sp>
    </p:spTree>
    <p:extLst>
      <p:ext uri="{BB962C8B-B14F-4D97-AF65-F5344CB8AC3E}">
        <p14:creationId xmlns:p14="http://schemas.microsoft.com/office/powerpoint/2010/main" val="38554805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EE1C0ED-09F0-44F0-058A-F038BC75A6ED}"/>
              </a:ext>
            </a:extLst>
          </p:cNvPr>
          <p:cNvGrpSpPr/>
          <p:nvPr/>
        </p:nvGrpSpPr>
        <p:grpSpPr>
          <a:xfrm>
            <a:off x="3303977" y="771525"/>
            <a:ext cx="5584047" cy="5180641"/>
            <a:chOff x="3019426" y="704850"/>
            <a:chExt cx="5584047" cy="518064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102867-49F2-6C0C-CEF6-5F7738DE4080}"/>
                </a:ext>
              </a:extLst>
            </p:cNvPr>
            <p:cNvGrpSpPr/>
            <p:nvPr/>
          </p:nvGrpSpPr>
          <p:grpSpPr>
            <a:xfrm>
              <a:off x="3019426" y="704850"/>
              <a:ext cx="5584047" cy="5180641"/>
              <a:chOff x="3752850" y="800100"/>
              <a:chExt cx="4487850" cy="4175442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C15BE90-B5E1-7D92-9500-3C4A58C3A64F}"/>
                  </a:ext>
                </a:extLst>
              </p:cNvPr>
              <p:cNvSpPr/>
              <p:nvPr/>
            </p:nvSpPr>
            <p:spPr>
              <a:xfrm>
                <a:off x="4648200" y="800100"/>
                <a:ext cx="2581275" cy="2552700"/>
              </a:xfrm>
              <a:prstGeom prst="ellipse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gency FB" panose="020B0503020202020204" pitchFamily="34" charset="0"/>
                </a:endParaRPr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851F63F-086F-ABE8-168F-2364D7A56C3C}"/>
                  </a:ext>
                </a:extLst>
              </p:cNvPr>
              <p:cNvSpPr/>
              <p:nvPr/>
            </p:nvSpPr>
            <p:spPr>
              <a:xfrm>
                <a:off x="5659425" y="2422842"/>
                <a:ext cx="2581275" cy="2552700"/>
              </a:xfrm>
              <a:prstGeom prst="ellipse">
                <a:avLst/>
              </a:prstGeom>
              <a:noFill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gency FB" panose="020B0503020202020204" pitchFamily="34" charset="0"/>
                </a:endParaRP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7072ACC1-4CE0-4F51-701B-3F48DC777767}"/>
                  </a:ext>
                </a:extLst>
              </p:cNvPr>
              <p:cNvSpPr/>
              <p:nvPr/>
            </p:nvSpPr>
            <p:spPr>
              <a:xfrm>
                <a:off x="3752850" y="2362200"/>
                <a:ext cx="2581275" cy="2552700"/>
              </a:xfrm>
              <a:prstGeom prst="ellipse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B34427-468F-8640-0124-0233898EAA8F}"/>
                </a:ext>
              </a:extLst>
            </p:cNvPr>
            <p:cNvSpPr txBox="1"/>
            <p:nvPr/>
          </p:nvSpPr>
          <p:spPr>
            <a:xfrm>
              <a:off x="4915446" y="1409604"/>
              <a:ext cx="16478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Respect All People</a:t>
              </a:r>
              <a:endParaRPr lang="en-GB" sz="28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F9CD42-0C63-8EC4-4504-6B7F056DF55C}"/>
                </a:ext>
              </a:extLst>
            </p:cNvPr>
            <p:cNvSpPr txBox="1"/>
            <p:nvPr/>
          </p:nvSpPr>
          <p:spPr>
            <a:xfrm>
              <a:off x="3586012" y="3966632"/>
              <a:ext cx="16478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Respect The Truth</a:t>
              </a:r>
              <a:endParaRPr lang="en-GB" sz="28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EECD36-D45D-F9A7-4A5E-D34818A5F61C}"/>
                </a:ext>
              </a:extLst>
            </p:cNvPr>
            <p:cNvSpPr txBox="1"/>
            <p:nvPr/>
          </p:nvSpPr>
          <p:spPr>
            <a:xfrm>
              <a:off x="6380249" y="3966632"/>
              <a:ext cx="207417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Respect The Environment</a:t>
              </a:r>
              <a:endParaRPr lang="en-GB" sz="28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A54769C-6CB2-0909-5502-CFDF27FE2231}"/>
              </a:ext>
            </a:extLst>
          </p:cNvPr>
          <p:cNvSpPr txBox="1"/>
          <p:nvPr/>
        </p:nvSpPr>
        <p:spPr>
          <a:xfrm>
            <a:off x="9324754" y="900999"/>
            <a:ext cx="207156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400" b="1" dirty="0"/>
              <a:t>Three values we can </a:t>
            </a:r>
            <a:r>
              <a:rPr lang="en-GB" sz="4400" b="1" dirty="0">
                <a:solidFill>
                  <a:srgbClr val="37ABAB"/>
                </a:solidFill>
              </a:rPr>
              <a:t>no longer live without</a:t>
            </a:r>
          </a:p>
        </p:txBody>
      </p:sp>
    </p:spTree>
    <p:extLst>
      <p:ext uri="{BB962C8B-B14F-4D97-AF65-F5344CB8AC3E}">
        <p14:creationId xmlns:p14="http://schemas.microsoft.com/office/powerpoint/2010/main" val="6769639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32CEC92A-A8C8-C743-BCB9-AF8C4B643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774" y="1640232"/>
            <a:ext cx="2247871" cy="109759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54FEEBF-6F7E-0141-B7C2-089EAC59F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176" y="3337158"/>
            <a:ext cx="618854" cy="35608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28DCAE6-34F6-6D4A-A1F5-2900F8FBAB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0" t="15950" r="4121" b="60460"/>
          <a:stretch/>
        </p:blipFill>
        <p:spPr>
          <a:xfrm>
            <a:off x="1355256" y="2198831"/>
            <a:ext cx="1726616" cy="80450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0A52110-B71D-CD4C-B2FA-1EE1A580F6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4" r="2926" b="86518"/>
          <a:stretch/>
        </p:blipFill>
        <p:spPr>
          <a:xfrm>
            <a:off x="6442763" y="4215849"/>
            <a:ext cx="3917205" cy="68895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1CD2CD8-3273-9E41-9742-C0734C98FA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56" b="80383"/>
          <a:stretch/>
        </p:blipFill>
        <p:spPr>
          <a:xfrm>
            <a:off x="1454684" y="2859836"/>
            <a:ext cx="1863486" cy="701424"/>
          </a:xfrm>
          <a:prstGeom prst="rect">
            <a:avLst/>
          </a:prstGeom>
        </p:spPr>
      </p:pic>
      <p:sp>
        <p:nvSpPr>
          <p:cNvPr id="12" name="AutoShape 4" descr="data:image/jpeg;base64,/9j/4AAQSkZJRgABAQAAAQABAAD/2wCEAAkGBwgHBgkIBwgKCgkLDRYPDQwMDRsUFRAWIB0iIiAdHx8kKDQsJCYxJx8fLT0tMTU3Ojo6Iys/RD84QzQ5OjcBCgoKDQwNGg8PGjclHyU3Nzc3Nzc3Nzc3Nzc3Nzc3Nzc3Nzc3Nzc3Nzc3Nzc3Nzc3Nzc3Nzc3Nzc3Nzc3Nzc3N//AABEIAHgAeAMBEQACEQEDEQH/xAAcAAACAwEBAQEAAAAAAAAAAAAEBgMFBwIAAQj/xAA9EAACAQMCAgYIBgADCQAAAAABAgMABBEFIRIxBhMiQVFhBxQjMkJxgaFSkbHB0fAzYnIWJkNTgpKy4fH/xAAaAQACAwEBAAAAAAAAAAAAAAACAwEEBQAG/8QAKhEAAgIBBAEEAQMFAAAAAAAAAAECEQMEEiExQQUTMlEiYXGBIzOx0fD/2gAMAwEAAhEDEQA/ANT0iPg0+JPCMD7VLORkvTiEQdIrk/jw32rOzx/Nl3FKoIpOHbNKobdk6r2alAnLZFTRB7iwtccR4y+fGhsKuDvDNIFUEk7AAc6OwaD49BunXjuCkKcwG5/kKByQUUc3WmxwIStzE5HdnhP6VG4naylZXuHMcLIZAT2SRtRpJnK0DPM8DFJUwAccY5E1Lj9E2S7kBu48jQBEwAYZ7q4Fo9wl0I8OVGAz9BWW0ZXwGK0zPMw9JduRrccmNnj/AEP/ALqnn+VlnC/xFVtlquxyCE3XNQiWecDG9TZAMWzyqGw0iSFSWGBk0toJtDjo+lx2UHrEwAlI3c/CPAVIJVdI9eFv7CGNXJOO0P2roxt8hdCfqF1dlWadIYkP+fh+1OjGPgFuRRzycZJjZj5qSfvT4quxUuei20SWS8tjbXIVsDYEdql5FTtBQdrkMt0SNXVT2BzU938fKky55GnXCeQoTrO4uyrZok+CGjfrFsmT5mtVmYIXpOj9taS8veH6fxVbULgdhfIkFMrVRFk7iBA3rkcRXL4GB31ASVkcC4G9QT0WOkRiS+QN7o7R+lCyaGdLl7vrBGQqAYBJ2Ud5/vhUWT0U+oxWttE0saGSZxsxGSfPy/v04LkS7yxmupsXG7s/CMDZQOf8fSrEJqPQEoNkc1mywRmNQAzPjPiBkfp96lTt8kOFLgIgjix19ueAkZUZ5HFC+OGcQ+tsZGcjLbca4xxeNTt4IstVKrEp5gjsnypK4dEtWRHOfnXJhUb7physnzrYZlij6So+OzhfvWQD86RmVxGYnUhERQE3qgW2d8K9WcVxAHIobuqBkT4o7VQiWExS+rQzSKcMV4QfDNRIKPJBBfSS3Een2rnjkHHMV+FB3fWpqo7mH3KhkS269U727/2pa5Co4fSGAdwm4U748anlE8FPdWYW3SPhwyOSM+dcmztvIqXXWWF3IhPs8nb7gj+99W4vfEryjtYUI0mRZYQMlcGlptOmRQbCD6jGre8jcOPL+mlS+QSJOHI+lcgmzd9LOz/OtlmSLHpJGNDklHON0b6cQqK3Jo665EAEFayy+fEOxFQcQkYOKFhRPBR3c6hMNkV4wS2bPcQT9KlK2dFh3ozsVu4b+4kA62RVGT3KCR+xpmXn8QoOvyHiJrC0AgV42fHc4J/KlxpDHbItW1S2sbeQS4RdhtzOeWK5tExixQuNWS5HDFaFB8LTsE4vlUbCbKbVrM3kDN1ZjlG4BIOfrUwltZEo7lQtafPJb3nq7ZAkyFz491W5pSjaKSbUqYzgqbOOVT73PyP9xVNqmPRLDuhNSnRDTZuOlcm+dbDMsW/SaP8AdW/I7ozRY/mgJ/FmcWr9bbROPiQVl5Y7ZtF7G7imdNlN6EM4mPYoGMiRxNQBnN2hnt5Yl5su1SpU7OosOgFs89tqdsgV5lwBGxwp3OM+WTTZ9/uFHjg9H0W1QahHLJLD1vFlhb25wN/E8q6Tg1SQUd923wMPSuyTrdKDgkp7xJxkjlnzpT4DhzZDf9CLHU2Sd44lXh3c5Lf/AH6073J1SYrZC7fYFd2FpYlYIF5bbnJpDtsdTEbpRZvDcoyqc5LL45AzVjBKrQnNHclRZaZJ61poYfi4sfMUvIqlQEXaTCVUqp250oI3HSeTVtsySi9ISdZ0av0HfE36VMH+SBl8WZToUofT08VOKq62G3N+5Y00rx0Gv2udUyygeYHG1LYyJHCDXBsnjA46mhbLXoPw23Si4XHCs9scE8iQwIH3ai3cUOXVsdr7Ul9et7K1XM0hy5PwoOf8VDkvASg0m2LfTCW/uJkjh07soQeNj2TUSCgqRJo2qXVtp62l3IZCBsfw1Ck+gtquyvn9reOzgg+dRYUnwL3S3ULSCK5t5HAuWtiYkC5JJyM58NqdixuTT8FTJkUYteQfo6pj01QVwT41GV3NgR6RYNvtSyTadH901sszCq6aDi0a7GP+E36V0e0RLoxfo0+YpY+eCG/ah9Sj8ZBaOXLRcPyO1ZZfQK5OcUDGI7QAN3VyOZ0mePausgJsJDDfwTBsNG4PzHePyJqAoy8DtHpjNdS3tlcos0sQCPInGFHPlkbHapS5GufFHr6O5eyKTG6eXBBRGVAT/qAyB9aZ+NBRit3Ekv4/2Lmm6akF6Zrl5JJG9mqmRiq55nBO/wA6W34CdeAi94XvZJF2Uk4+QoSH0I3SWxN70jzkcCwIG8hk1Zhk2YyrOG6Za2yKiKqjAAwKqSk3yGkTOg4cjFH3QHRsWkHnW2zMK3pseDQNQf8ADA5+xqcSuaQGR1BswzQX6u9MfLiBGPvTtdjvC/0YvTTrJH9UMRI4TmsBmwgcAFjQhs+hTnyrjiVcDc0LOXJBcZLZQ4NSmTQ09D9bMRSyvDsTiKQ+fw/xXRfJI6SiFk4jg5pzo5WJWuajBDc9XCw4k8PGkstQg2UEupNNL1cRP8VAbhSKjVtUitb98QtLKyqDwkDAx30/HheRFSae/gk0rVEvF4WURTDkuchh5Ghz6eUOVyjqaRZqc7E0hMBqzYdHreZlFR6RpBF0Wv8APNwqD6kU/SR3Zoor6p1iZhdq/U6gjn4WBq1qIWpx+xGGVKEvoaJxhSBXln0egiRKDQhs7DYrjj5ICTkVDCicqhqCTpJhbOsnFgowb8qbi0+TM/wQzHhnk4ih+1qxa6tTJbTyRF14sIdjmhkmiISpiZ/s9dSylOPAA3agtlp5UkTLpKWNpPLLkRxAl27z5VMIOclFC9+90hJljNxO8pA4nOTitzHh2qkP9nwER2pReNeyy7g+FWPYTi0xvsLa7LOzvOvTLDtr73cD5isDU6aWKV+DNnBxNy0gditVmKLXpWl4OjqJn/FuFA+gJq96ery39Io+oSSxV9mJSnExxzIq1l/uCsPOIabeTr4Y38UBryeeO3I4/R6HBLdBM8RwHfvpQ48pGTvUqEpuoqwoxcujlblG4gMkA4yBVuPp2WXdIfHTTZxJcE9ldqu4vTscHcnZbx6SKdy5BL5jHayH4ipq3llsx8FxNRV/Rs1vbE6bbK3vCBP/ABFefmuTzykci0WCF3wSTypdBbuRC6b34JTS7c5WI8U5He/4fp+tbGg0+1e5Ltmno8NReR/wK8EHGd+VaCikW+Ik3VrIQSOypwoPf5mu7FcyfJHIuckkADvo2lJUxkopqmb1pW0dZrPGiP6YZuzp0A5ZkkP2A/etT02PMmZXqcvjEyOf/GU+Zo83zD0/9sYNFkDWC+KsVrznqEdudv7NrRO8VBc24BqhZdRBcA9WEXYud/IVuaCFYb8s0NPD8SPYAKNgowB4VfSotpVwfYUDNxsNhXEyfgq9Uv44rqNCiyEdsoTgEA8jVTUu1tKWt1SxR9tdsuH9LPSBFxHDpyqBgAwscD/uql7MTD919nFj6RulGrXYhSa0giXtSPFbDIHzYnc0zFpoSkWNIpZ8qj48kZDTSlySWZiSSc5Naq4R6S0kSNhRwL37bd5riKs5uH4GSCMdtxk/5RQN06QvdyDzkAcK+6KN9DJdG/WA4UxyrOPGGbelubj1mCL/AJduD+ZP8Vs+mr+m3+pi+oyvKkZjdHDD50Of5FnTfAtdDk2niHk4/SsT1WHMZGr6fL5RLgjs5PKs3BieXIoo1Mcd0qB53Gxr0qSiqXSNeCSVA8GXQufjO3kK5O+Qk7VhErCGA7/OpBvm2Izzm5vLi4JyD2V+QrPnLdKzzWfK8uVzA5nJbhBoSuxx0Cw9S09eJfazYd/EeAq7hhtVnovT8HtY7fb/AORaHESZABYnAHiaY5F1shtSHldycpEOfjXWS3xR6AcavcHnIc/9Pd/P1qIfYuC5sGkPExJNGxsjf7CRZxkcx3Vms8YZV6TpePpTdLn3I0X5dnP71v6Ff0UYGud6hmfXh3+tV9R8i/pfgF6VJwXsW+zqVNZ3qMd2C/ovaOVZaGCV8R4qr6Zj4cz0ekhy2A3BZkVR7zHA/OtSXRfYTEg2A5KMCuXCObpFV0ou/V7F+E4ZuyKXllUCprMvtYG/LFWIdVa1SPO9IM6NWPrt8ZZBmKHtN5+ApmKG6XPRb0OD3slvpDqoy31q8ej6VANxccRllU9iLsL4Fzz/ACG31pMp9teBSdy/Rf5PpLQaaka7STHA8ck7VN1EOTpWEzeziWNNgoxTYKgsaAX2GaKQczcdCY9YCKzmeLMw9IiyL0r1EyoV42DLnvXhGDW9o2ngjR57VJrUSsRb7vqtqfkaOl+B1E5jMUgGSjA4qvmjvxNFjG9uRNDNcvuRS9Pi9rGons8ENsEiBRxSqfwr96d5HUFL2UJ8BXAPlid0jnNxqCx/BEMn5mqeeVujG9Sy7sigvBXzn2IQA8TnhUDvpKM2r4HLR7EadYxw7dYRxSEd7H+KvY4bYnpdJg9nEl5JtQuDbW3sxxTSHgjXzNdkm0uOxuSe2NgdzEIjbWMe/D7x8T3n86VNVtgjox2pRC19tqAYD2cC7f6jsP3pr5ml9HT5ko/yd3BpqHRAJj2TQzfAGR8H/9k=">
            <a:extLst>
              <a:ext uri="{FF2B5EF4-FFF2-40B4-BE49-F238E27FC236}">
                <a16:creationId xmlns:a16="http://schemas.microsoft.com/office/drawing/2014/main" id="{17194C27-8BDC-4CC6-B420-551EFBB58F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4595" y="6614442"/>
            <a:ext cx="163242" cy="16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gency FB" panose="020B0503020202020204" pitchFamily="34" charset="0"/>
            </a:endParaRPr>
          </a:p>
        </p:txBody>
      </p:sp>
      <p:sp>
        <p:nvSpPr>
          <p:cNvPr id="15" name="AutoShape 6" descr="Image result for rory stewart">
            <a:extLst>
              <a:ext uri="{FF2B5EF4-FFF2-40B4-BE49-F238E27FC236}">
                <a16:creationId xmlns:a16="http://schemas.microsoft.com/office/drawing/2014/main" id="{CB9B3320-9685-4121-80AC-88FD51D09F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gency FB" panose="020B0503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6855C20-1DA5-1444-A55D-A9F36AC8CA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9" t="-674" r="8351" b="-1"/>
          <a:stretch/>
        </p:blipFill>
        <p:spPr>
          <a:xfrm>
            <a:off x="9694948" y="-10419"/>
            <a:ext cx="2513652" cy="21629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9ED3EE3-9210-B142-8D2B-10DF7EEA2F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5377" r="34689" b="14590"/>
          <a:stretch/>
        </p:blipFill>
        <p:spPr>
          <a:xfrm>
            <a:off x="7453570" y="4654"/>
            <a:ext cx="2464821" cy="21328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9D46355-ED08-F247-A881-E937F5FC4A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1" t="2380" r="20023" b="17287"/>
          <a:stretch/>
        </p:blipFill>
        <p:spPr>
          <a:xfrm>
            <a:off x="9544892" y="4990534"/>
            <a:ext cx="2700901" cy="2365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54E950-466B-8A4C-9749-11464027441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3" t="3087" r="13826" b="5541"/>
          <a:stretch/>
        </p:blipFill>
        <p:spPr>
          <a:xfrm>
            <a:off x="0" y="-3356"/>
            <a:ext cx="2636147" cy="22296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7520114-3B2A-964D-AA1A-8A57F684325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 t="543" r="18487" b="6670"/>
          <a:stretch/>
        </p:blipFill>
        <p:spPr>
          <a:xfrm>
            <a:off x="4834752" y="0"/>
            <a:ext cx="2618818" cy="21287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682C15A-1569-BA4E-896C-AF832E1292A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2" r="1750" b="5806"/>
          <a:stretch/>
        </p:blipFill>
        <p:spPr>
          <a:xfrm>
            <a:off x="10244859" y="3409118"/>
            <a:ext cx="1984621" cy="16529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D86E237-56DD-F142-B7ED-BAB69E3A914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91" y="3649888"/>
            <a:ext cx="2818308" cy="5779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3120BE-92A5-2D40-A836-BB216E760EB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5" t="9247" r="7094" b="2795"/>
          <a:stretch/>
        </p:blipFill>
        <p:spPr>
          <a:xfrm>
            <a:off x="-67996" y="4785717"/>
            <a:ext cx="3376839" cy="28740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22C120D-00BF-CB47-AC7E-6D58A3F2B1D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t="32" r="38280" b="22393"/>
          <a:stretch/>
        </p:blipFill>
        <p:spPr>
          <a:xfrm>
            <a:off x="2885577" y="4920576"/>
            <a:ext cx="1883312" cy="2380327"/>
          </a:xfrm>
          <a:prstGeom prst="rect">
            <a:avLst/>
          </a:prstGeom>
        </p:spPr>
      </p:pic>
      <p:pic>
        <p:nvPicPr>
          <p:cNvPr id="2056" name="Picture 8" descr="How To Read the Financial Times. Arguably the most complete of an… | by  Mitchell | DataDrivenInvestor">
            <a:extLst>
              <a:ext uri="{FF2B5EF4-FFF2-40B4-BE49-F238E27FC236}">
                <a16:creationId xmlns:a16="http://schemas.microsoft.com/office/drawing/2014/main" id="{C1A89DAC-A5E4-E9A0-CDC8-97A69462A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t="8277" r="9860" b="75814"/>
          <a:stretch/>
        </p:blipFill>
        <p:spPr bwMode="auto">
          <a:xfrm>
            <a:off x="6711269" y="3777879"/>
            <a:ext cx="3483818" cy="43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393" y="2650013"/>
            <a:ext cx="5352973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Truth and Trust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FD8A0AD-6556-954B-8242-F0C2F99400C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9" t="3270" r="17093" b="30302"/>
          <a:stretch/>
        </p:blipFill>
        <p:spPr>
          <a:xfrm>
            <a:off x="-48014" y="3544779"/>
            <a:ext cx="2227785" cy="1403461"/>
          </a:xfrm>
          <a:prstGeom prst="rect">
            <a:avLst/>
          </a:prstGeom>
        </p:spPr>
      </p:pic>
      <p:pic>
        <p:nvPicPr>
          <p:cNvPr id="3" name="Picture 2" descr="A picture containing person, wall, indoor, smiling&#10;&#10;Description automatically generated">
            <a:extLst>
              <a:ext uri="{FF2B5EF4-FFF2-40B4-BE49-F238E27FC236}">
                <a16:creationId xmlns:a16="http://schemas.microsoft.com/office/drawing/2014/main" id="{4DF7880E-13CA-356B-10DD-4F57B6E84D3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6"/>
          <a:stretch/>
        </p:blipFill>
        <p:spPr>
          <a:xfrm>
            <a:off x="10253016" y="1708283"/>
            <a:ext cx="1955584" cy="17029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F95F129-347F-974D-8C27-56C20FA535F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64" y="3543923"/>
            <a:ext cx="980504" cy="1393949"/>
          </a:xfrm>
          <a:prstGeom prst="rect">
            <a:avLst/>
          </a:prstGeom>
        </p:spPr>
      </p:pic>
      <p:pic>
        <p:nvPicPr>
          <p:cNvPr id="5" name="Picture 4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D2D908F4-CE83-5BA8-3922-EAFED45506C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13" y="4920576"/>
            <a:ext cx="1727188" cy="2387317"/>
          </a:xfrm>
          <a:prstGeom prst="rect">
            <a:avLst/>
          </a:prstGeom>
        </p:spPr>
      </p:pic>
      <p:pic>
        <p:nvPicPr>
          <p:cNvPr id="8" name="Picture 7" descr="A person in a suit&#10;&#10;Description automatically generated">
            <a:extLst>
              <a:ext uri="{FF2B5EF4-FFF2-40B4-BE49-F238E27FC236}">
                <a16:creationId xmlns:a16="http://schemas.microsoft.com/office/drawing/2014/main" id="{7B35FC30-714F-2182-9C1F-A5B34B3EEDF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601" y="4911590"/>
            <a:ext cx="1819275" cy="2428826"/>
          </a:xfrm>
          <a:prstGeom prst="rect">
            <a:avLst/>
          </a:prstGeom>
        </p:spPr>
      </p:pic>
      <p:pic>
        <p:nvPicPr>
          <p:cNvPr id="10" name="Picture 9" descr="A person sitting in a green chair&#10;&#10;Description automatically generated">
            <a:extLst>
              <a:ext uri="{FF2B5EF4-FFF2-40B4-BE49-F238E27FC236}">
                <a16:creationId xmlns:a16="http://schemas.microsoft.com/office/drawing/2014/main" id="{7FA1427A-9BF1-95D9-75A7-CB82231FA27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116" y="4911596"/>
            <a:ext cx="1819275" cy="2514600"/>
          </a:xfrm>
          <a:prstGeom prst="rect">
            <a:avLst/>
          </a:prstGeom>
        </p:spPr>
      </p:pic>
      <p:pic>
        <p:nvPicPr>
          <p:cNvPr id="2" name="Picture 2" descr="No photo description available.">
            <a:extLst>
              <a:ext uri="{FF2B5EF4-FFF2-40B4-BE49-F238E27FC236}">
                <a16:creationId xmlns:a16="http://schemas.microsoft.com/office/drawing/2014/main" id="{C9D21FDE-2A64-2F0A-D1F4-8D321C95B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3" b="22585"/>
          <a:stretch/>
        </p:blipFill>
        <p:spPr bwMode="auto">
          <a:xfrm>
            <a:off x="8088028" y="2136527"/>
            <a:ext cx="2053341" cy="52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ership of Humza Yousaf - Wikipedia">
            <a:extLst>
              <a:ext uri="{FF2B5EF4-FFF2-40B4-BE49-F238E27FC236}">
                <a16:creationId xmlns:a16="http://schemas.microsoft.com/office/drawing/2014/main" id="{5B2135F6-E41D-D7BD-484F-F9D44C1BA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r="25605" b="57599"/>
          <a:stretch/>
        </p:blipFill>
        <p:spPr bwMode="auto">
          <a:xfrm>
            <a:off x="-16313" y="1771416"/>
            <a:ext cx="1577044" cy="18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na blasts Germany after Baerbock calls Xi Jinping a 'dictator' – POLITICO">
            <a:extLst>
              <a:ext uri="{FF2B5EF4-FFF2-40B4-BE49-F238E27FC236}">
                <a16:creationId xmlns:a16="http://schemas.microsoft.com/office/drawing/2014/main" id="{99E7CBF7-015E-E430-5734-4B35EC213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6" t="16714" r="23683" b="34267"/>
          <a:stretch/>
        </p:blipFill>
        <p:spPr bwMode="auto">
          <a:xfrm>
            <a:off x="2571033" y="4901"/>
            <a:ext cx="2286061" cy="214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uble Down News — Strudel - Creative Design Studio">
            <a:extLst>
              <a:ext uri="{FF2B5EF4-FFF2-40B4-BE49-F238E27FC236}">
                <a16:creationId xmlns:a16="http://schemas.microsoft.com/office/drawing/2014/main" id="{6D72429D-15B4-9075-643B-BDE4FBF3A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1" t="24756" r="25838" b="26489"/>
          <a:stretch/>
        </p:blipFill>
        <p:spPr bwMode="auto">
          <a:xfrm>
            <a:off x="8410669" y="2673464"/>
            <a:ext cx="1794563" cy="103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ew York Times Critic Watch Project | HowlRound Theatre Commons">
            <a:extLst>
              <a:ext uri="{FF2B5EF4-FFF2-40B4-BE49-F238E27FC236}">
                <a16:creationId xmlns:a16="http://schemas.microsoft.com/office/drawing/2014/main" id="{FB2E8177-1D13-0F3C-FF67-240587C04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7" b="37523"/>
          <a:stretch/>
        </p:blipFill>
        <p:spPr bwMode="auto">
          <a:xfrm>
            <a:off x="5068732" y="2174018"/>
            <a:ext cx="2831259" cy="4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D2DC423-D43A-C444-BDC8-A0C08CFA2900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2" b="88821"/>
          <a:stretch/>
        </p:blipFill>
        <p:spPr>
          <a:xfrm>
            <a:off x="2717628" y="4287573"/>
            <a:ext cx="3509832" cy="625359"/>
          </a:xfrm>
          <a:prstGeom prst="rect">
            <a:avLst/>
          </a:prstGeom>
        </p:spPr>
      </p:pic>
      <p:pic>
        <p:nvPicPr>
          <p:cNvPr id="6" name="Picture 10" descr="Al Jazeera English - YouTube">
            <a:extLst>
              <a:ext uri="{FF2B5EF4-FFF2-40B4-BE49-F238E27FC236}">
                <a16:creationId xmlns:a16="http://schemas.microsoft.com/office/drawing/2014/main" id="{F5E2EBA8-133A-2BF9-4D6B-BFA7297EE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08" y="3614276"/>
            <a:ext cx="1034550" cy="103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4698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E4F328-CFA2-43AA-B75A-502842CA3EDF}"/>
              </a:ext>
            </a:extLst>
          </p:cNvPr>
          <p:cNvSpPr txBox="1"/>
          <p:nvPr/>
        </p:nvSpPr>
        <p:spPr>
          <a:xfrm>
            <a:off x="2438400" y="449676"/>
            <a:ext cx="73152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solidFill>
                  <a:srgbClr val="009999"/>
                </a:solidFill>
                <a:ea typeface="Rockwell" charset="0"/>
                <a:cs typeface="Rockwell" charset="0"/>
              </a:rPr>
              <a:t>When it’s all so global, what can any of </a:t>
            </a:r>
            <a:r>
              <a:rPr lang="en-US" sz="4800" i="1">
                <a:solidFill>
                  <a:srgbClr val="009999"/>
                </a:solidFill>
                <a:ea typeface="Rockwell" charset="0"/>
                <a:cs typeface="Rockwell" charset="0"/>
              </a:rPr>
              <a:t>us</a:t>
            </a:r>
            <a:r>
              <a:rPr lang="en-US" sz="4800">
                <a:solidFill>
                  <a:srgbClr val="009999"/>
                </a:solidFill>
                <a:ea typeface="Rockwell" charset="0"/>
                <a:cs typeface="Rockwell" charset="0"/>
              </a:rPr>
              <a:t> do?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5C0DF7D-8581-47C9-9BCD-226141BB6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" y="5954633"/>
            <a:ext cx="2660115" cy="901385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A35B384-E83E-6624-E097-9052057F82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8578" r="10016" b="34627"/>
          <a:stretch/>
        </p:blipFill>
        <p:spPr>
          <a:xfrm>
            <a:off x="10242497" y="6053099"/>
            <a:ext cx="1948272" cy="80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26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E4F328-CFA2-43AA-B75A-502842CA3EDF}"/>
              </a:ext>
            </a:extLst>
          </p:cNvPr>
          <p:cNvSpPr txBox="1"/>
          <p:nvPr/>
        </p:nvSpPr>
        <p:spPr>
          <a:xfrm>
            <a:off x="2438400" y="449676"/>
            <a:ext cx="73152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solidFill>
                  <a:srgbClr val="009999"/>
                </a:solidFill>
                <a:ea typeface="Rockwell" charset="0"/>
                <a:cs typeface="Rockwell" charset="0"/>
              </a:rPr>
              <a:t>When it’s all so global, what can any of </a:t>
            </a:r>
            <a:r>
              <a:rPr lang="en-US" sz="4800" i="1">
                <a:solidFill>
                  <a:srgbClr val="009999"/>
                </a:solidFill>
                <a:ea typeface="Rockwell" charset="0"/>
                <a:cs typeface="Rockwell" charset="0"/>
              </a:rPr>
              <a:t>us</a:t>
            </a:r>
            <a:r>
              <a:rPr lang="en-US" sz="4800">
                <a:solidFill>
                  <a:srgbClr val="009999"/>
                </a:solidFill>
                <a:ea typeface="Rockwell" charset="0"/>
                <a:cs typeface="Rockwell" charset="0"/>
              </a:rPr>
              <a:t> do?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5C0DF7D-8581-47C9-9BCD-226141BB6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4790" y="5927201"/>
            <a:ext cx="2864024" cy="928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52AB97-A45F-E357-0570-4A0621B190A0}"/>
              </a:ext>
            </a:extLst>
          </p:cNvPr>
          <p:cNvSpPr txBox="1"/>
          <p:nvPr/>
        </p:nvSpPr>
        <p:spPr>
          <a:xfrm>
            <a:off x="1493808" y="2141549"/>
            <a:ext cx="9204384" cy="3785652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i="1" dirty="0">
                <a:solidFill>
                  <a:schemeClr val="bg2">
                    <a:lumMod val="25000"/>
                  </a:schemeClr>
                </a:solidFill>
                <a:ea typeface="Rockwell" charset="0"/>
                <a:cs typeface="Rockwell" charset="0"/>
              </a:rPr>
              <a:t>How can I help to create </a:t>
            </a:r>
          </a:p>
          <a:p>
            <a:pPr algn="ctr"/>
            <a:r>
              <a:rPr lang="en-US" sz="4800" i="1" dirty="0">
                <a:solidFill>
                  <a:schemeClr val="bg2">
                    <a:lumMod val="25000"/>
                  </a:schemeClr>
                </a:solidFill>
                <a:ea typeface="Rockwell" charset="0"/>
                <a:cs typeface="Rockwell" charset="0"/>
              </a:rPr>
              <a:t>the conditions under which humanity can undergo </a:t>
            </a:r>
          </a:p>
          <a:p>
            <a:pPr algn="ctr"/>
            <a:r>
              <a:rPr lang="en-US" sz="4800" i="1" dirty="0">
                <a:solidFill>
                  <a:schemeClr val="bg2">
                    <a:lumMod val="25000"/>
                  </a:schemeClr>
                </a:solidFill>
                <a:ea typeface="Rockwell" charset="0"/>
                <a:cs typeface="Rockwell" charset="0"/>
              </a:rPr>
              <a:t>the systemic change </a:t>
            </a:r>
          </a:p>
          <a:p>
            <a:pPr algn="ctr"/>
            <a:r>
              <a:rPr lang="en-US" sz="4800" i="1" dirty="0">
                <a:solidFill>
                  <a:schemeClr val="bg2">
                    <a:lumMod val="25000"/>
                  </a:schemeClr>
                </a:solidFill>
                <a:ea typeface="Rockwell" charset="0"/>
                <a:cs typeface="Rockwell" charset="0"/>
              </a:rPr>
              <a:t>it so urgently needs?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A35B384-E83E-6624-E097-9052057F82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8578" r="10016" b="34627"/>
          <a:stretch/>
        </p:blipFill>
        <p:spPr>
          <a:xfrm>
            <a:off x="10242497" y="6053099"/>
            <a:ext cx="1948272" cy="802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835B5C-DFAB-8EF6-51F2-DA93F269A8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2" t="662" r="85"/>
          <a:stretch/>
        </p:blipFill>
        <p:spPr>
          <a:xfrm>
            <a:off x="-46612" y="0"/>
            <a:ext cx="1306070" cy="1924650"/>
          </a:xfrm>
          <a:prstGeom prst="rect">
            <a:avLst/>
          </a:prstGeom>
        </p:spPr>
      </p:pic>
      <p:pic>
        <p:nvPicPr>
          <p:cNvPr id="7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08DF823-E5FF-0D01-8AC6-7ADD071D9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5554" y="-14655"/>
            <a:ext cx="1306069" cy="197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548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2E2E7CE-87A9-EE42-9464-D3C4DBBD5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353" y="4186896"/>
            <a:ext cx="4395453" cy="2633980"/>
          </a:xfrm>
          <a:prstGeom prst="rect">
            <a:avLst/>
          </a:prstGeom>
        </p:spPr>
      </p:pic>
      <p:pic>
        <p:nvPicPr>
          <p:cNvPr id="7" name="Picture 6" descr="A garden with many plants&#10;&#10;Description automatically generated">
            <a:extLst>
              <a:ext uri="{FF2B5EF4-FFF2-40B4-BE49-F238E27FC236}">
                <a16:creationId xmlns:a16="http://schemas.microsoft.com/office/drawing/2014/main" id="{833FF5D9-D7D6-45EB-F293-61C4940DD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16" y="2670582"/>
            <a:ext cx="4025940" cy="26893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50CF78-7ED8-6C4C-AB5D-B6A2C238B2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08"/>
          <a:stretch/>
        </p:blipFill>
        <p:spPr>
          <a:xfrm>
            <a:off x="-51404" y="1483286"/>
            <a:ext cx="7442099" cy="53747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36CFC43-A9D1-5842-ADD3-551173D22E11}"/>
              </a:ext>
            </a:extLst>
          </p:cNvPr>
          <p:cNvSpPr txBox="1">
            <a:spLocks/>
          </p:cNvSpPr>
          <p:nvPr/>
        </p:nvSpPr>
        <p:spPr>
          <a:xfrm>
            <a:off x="437507" y="-67535"/>
            <a:ext cx="3799949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>
                <a:latin typeface="+mn-lt"/>
              </a:rPr>
              <a:t>What might we aim for?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1A8503-A52C-BF43-BCBB-A96B952236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965" y="2670582"/>
            <a:ext cx="6306023" cy="41928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5C05F8-58F5-B440-96E3-F5454FDAF6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9981" y="-7050"/>
            <a:ext cx="4364477" cy="2911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8820EC-5E45-B949-9BA7-80E3EB3443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278" y="4604758"/>
            <a:ext cx="3501747" cy="2332914"/>
          </a:xfrm>
          <a:prstGeom prst="rect">
            <a:avLst/>
          </a:prstGeom>
        </p:spPr>
      </p:pic>
      <p:pic>
        <p:nvPicPr>
          <p:cNvPr id="5" name="Picture 4" descr="A group of people riding bicycles on a street&#10;&#10;Description automatically generated">
            <a:extLst>
              <a:ext uri="{FF2B5EF4-FFF2-40B4-BE49-F238E27FC236}">
                <a16:creationId xmlns:a16="http://schemas.microsoft.com/office/drawing/2014/main" id="{60E59F71-9344-F56C-6030-EA003EB2C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425" y="0"/>
            <a:ext cx="5093575" cy="2904450"/>
          </a:xfrm>
          <a:prstGeom prst="rect">
            <a:avLst/>
          </a:prstGeom>
        </p:spPr>
      </p:pic>
      <p:pic>
        <p:nvPicPr>
          <p:cNvPr id="9" name="Picture 8" descr="A white airplane flying in the sky&#10;&#10;Description automatically generated">
            <a:extLst>
              <a:ext uri="{FF2B5EF4-FFF2-40B4-BE49-F238E27FC236}">
                <a16:creationId xmlns:a16="http://schemas.microsoft.com/office/drawing/2014/main" id="{2FA934AD-B5A5-445F-6E13-5B8CE776A6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1" y="6053901"/>
            <a:ext cx="1448364" cy="883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F1CFE8-F6A9-C87B-1AA9-53065779C9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4560" y="1477473"/>
            <a:ext cx="2175421" cy="162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50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47B0E8-DD56-7242-A30A-535580A4A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967" y="3477392"/>
            <a:ext cx="5256942" cy="34658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EE8BB0-26C4-4E8A-9291-DBFE9A1B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946" y="2185707"/>
            <a:ext cx="7461725" cy="189369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GB" sz="5400" b="1">
                <a:solidFill>
                  <a:schemeClr val="bg1"/>
                </a:solidFill>
                <a:latin typeface="+mn-lt"/>
              </a:rPr>
              <a:t>A race between tipping points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EF2501-670A-E344-A674-4BAD387B8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8" y="0"/>
            <a:ext cx="3463270" cy="2206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B65469-1347-1B68-62F7-25A54AE7A2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5186" r="15374" b="22550"/>
          <a:stretch/>
        </p:blipFill>
        <p:spPr>
          <a:xfrm>
            <a:off x="9220310" y="2488058"/>
            <a:ext cx="1599938" cy="123283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3F2DB42-BC10-06AC-9C84-CDBC841D2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714" y="2185708"/>
            <a:ext cx="1890452" cy="15439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95362A1-F2AD-2F46-85CC-B0DAB95A8B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38" y="4079402"/>
            <a:ext cx="5256942" cy="2820066"/>
          </a:xfrm>
          <a:prstGeom prst="rect">
            <a:avLst/>
          </a:prstGeom>
        </p:spPr>
      </p:pic>
      <p:pic>
        <p:nvPicPr>
          <p:cNvPr id="4" name="Picture 3" descr="A picture containing sky, outdoor, ground, desert&#10;&#10;Description automatically generated">
            <a:extLst>
              <a:ext uri="{FF2B5EF4-FFF2-40B4-BE49-F238E27FC236}">
                <a16:creationId xmlns:a16="http://schemas.microsoft.com/office/drawing/2014/main" id="{6BAD6CAC-25CC-7A0E-9410-2954359C1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477" y="4079402"/>
            <a:ext cx="4446060" cy="2820066"/>
          </a:xfrm>
          <a:prstGeom prst="rect">
            <a:avLst/>
          </a:prstGeom>
        </p:spPr>
      </p:pic>
      <p:pic>
        <p:nvPicPr>
          <p:cNvPr id="13" name="Picture 12" descr="A group of people marching with banners&#10;&#10;Description automatically generated with low confidence">
            <a:extLst>
              <a:ext uri="{FF2B5EF4-FFF2-40B4-BE49-F238E27FC236}">
                <a16:creationId xmlns:a16="http://schemas.microsoft.com/office/drawing/2014/main" id="{642CD685-DD48-FE74-1574-E4E656F192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20" y="-714477"/>
            <a:ext cx="3137399" cy="2351538"/>
          </a:xfrm>
          <a:prstGeom prst="rect">
            <a:avLst/>
          </a:prstGeom>
        </p:spPr>
      </p:pic>
      <p:pic>
        <p:nvPicPr>
          <p:cNvPr id="15" name="Picture 14" descr="Logo&#10;&#10;Description automatically generated with low confidence">
            <a:extLst>
              <a:ext uri="{FF2B5EF4-FFF2-40B4-BE49-F238E27FC236}">
                <a16:creationId xmlns:a16="http://schemas.microsoft.com/office/drawing/2014/main" id="{82BB3971-F5A8-3B9D-18E2-183C55DDF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37" y="-7714"/>
            <a:ext cx="1498923" cy="1435636"/>
          </a:xfrm>
          <a:prstGeom prst="rect">
            <a:avLst/>
          </a:prstGeom>
        </p:spPr>
      </p:pic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32801317-7BEB-04FC-678D-8D5FA3F83D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5" b="32028"/>
          <a:stretch/>
        </p:blipFill>
        <p:spPr>
          <a:xfrm>
            <a:off x="6678919" y="1744641"/>
            <a:ext cx="3390439" cy="436601"/>
          </a:xfrm>
          <a:prstGeom prst="rect">
            <a:avLst/>
          </a:prstGeom>
        </p:spPr>
      </p:pic>
      <p:pic>
        <p:nvPicPr>
          <p:cNvPr id="8" name="Picture 7" descr="A red shiel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E394CB4A-CDF8-4A0D-3C7D-85ED118082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82" y="2250597"/>
            <a:ext cx="1384826" cy="1651273"/>
          </a:xfrm>
          <a:prstGeom prst="rect">
            <a:avLst/>
          </a:prstGeom>
        </p:spPr>
      </p:pic>
      <p:pic>
        <p:nvPicPr>
          <p:cNvPr id="20" name="Picture 19" descr="A picture containing font, graphics, logo, graphic design&#10;&#10;Description automatically generated">
            <a:extLst>
              <a:ext uri="{FF2B5EF4-FFF2-40B4-BE49-F238E27FC236}">
                <a16:creationId xmlns:a16="http://schemas.microsoft.com/office/drawing/2014/main" id="{7D53A9A0-F505-F581-FE8B-2B232E6A3D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674" y="1530633"/>
            <a:ext cx="2858420" cy="605797"/>
          </a:xfrm>
          <a:prstGeom prst="rect">
            <a:avLst/>
          </a:prstGeom>
        </p:spPr>
      </p:pic>
      <p:pic>
        <p:nvPicPr>
          <p:cNvPr id="3074" name="Picture 2" descr="Client earth logo">
            <a:extLst>
              <a:ext uri="{FF2B5EF4-FFF2-40B4-BE49-F238E27FC236}">
                <a16:creationId xmlns:a16="http://schemas.microsoft.com/office/drawing/2014/main" id="{9BD464A8-D058-4126-E6CD-91AD57E8F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276600"/>
            <a:ext cx="176212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D275D6-557C-DE9D-659A-C9E67744ED6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84"/>
          <a:stretch/>
        </p:blipFill>
        <p:spPr>
          <a:xfrm>
            <a:off x="9899722" y="42415"/>
            <a:ext cx="2308456" cy="1348033"/>
          </a:xfrm>
          <a:prstGeom prst="rect">
            <a:avLst/>
          </a:prstGeom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A1159491-8E1B-A214-D20C-37E6E53371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054" y="86597"/>
            <a:ext cx="1815668" cy="945782"/>
          </a:xfrm>
          <a:prstGeom prst="rect">
            <a:avLst/>
          </a:prstGeom>
        </p:spPr>
      </p:pic>
      <p:pic>
        <p:nvPicPr>
          <p:cNvPr id="12" name="Picture 11" descr="A green and black sign&#10;&#10;Description automatically generated">
            <a:extLst>
              <a:ext uri="{FF2B5EF4-FFF2-40B4-BE49-F238E27FC236}">
                <a16:creationId xmlns:a16="http://schemas.microsoft.com/office/drawing/2014/main" id="{227BE6D9-8675-A4DE-59AE-E1914DBA04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920" y="1198698"/>
            <a:ext cx="2037746" cy="10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63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497B8A-518D-4126-BE30-0DC9300B7475}"/>
              </a:ext>
            </a:extLst>
          </p:cNvPr>
          <p:cNvSpPr txBox="1"/>
          <p:nvPr/>
        </p:nvSpPr>
        <p:spPr>
          <a:xfrm>
            <a:off x="3145307" y="1490810"/>
            <a:ext cx="148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9243CB-1488-4282-AE60-9EF1E820CF0D}"/>
              </a:ext>
            </a:extLst>
          </p:cNvPr>
          <p:cNvSpPr txBox="1"/>
          <p:nvPr/>
        </p:nvSpPr>
        <p:spPr>
          <a:xfrm>
            <a:off x="4672826" y="793955"/>
            <a:ext cx="224767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>
                <a:solidFill>
                  <a:srgbClr val="18940E"/>
                </a:solidFill>
              </a:rPr>
              <a:t>Climate</a:t>
            </a:r>
            <a:r>
              <a:rPr lang="en-GB" sz="3200" dirty="0">
                <a:solidFill>
                  <a:srgbClr val="18940E"/>
                </a:solidFill>
                <a:latin typeface="Agency FB" panose="020B0503020202020204" pitchFamily="34" charset="0"/>
              </a:rPr>
              <a:t> </a:t>
            </a:r>
            <a:endParaRPr lang="en-GB" sz="3200" dirty="0">
              <a:solidFill>
                <a:srgbClr val="18940E"/>
              </a:solidFill>
              <a:latin typeface="Agency FB" panose="020B0503020202020204" pitchFamily="34" charset="0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6B9E0-763B-479C-B6E0-C96AD9F3D0FB}"/>
              </a:ext>
            </a:extLst>
          </p:cNvPr>
          <p:cNvSpPr txBox="1"/>
          <p:nvPr/>
        </p:nvSpPr>
        <p:spPr>
          <a:xfrm>
            <a:off x="2143596" y="4421758"/>
            <a:ext cx="2441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Biodiversity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8B5895-2EBF-44D3-A1B4-0B1D81618880}"/>
              </a:ext>
            </a:extLst>
          </p:cNvPr>
          <p:cNvSpPr txBox="1"/>
          <p:nvPr/>
        </p:nvSpPr>
        <p:spPr>
          <a:xfrm>
            <a:off x="3666388" y="5553029"/>
            <a:ext cx="17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Plastics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150127-8CCA-4BA3-A623-998DF52D53F8}"/>
              </a:ext>
            </a:extLst>
          </p:cNvPr>
          <p:cNvSpPr txBox="1"/>
          <p:nvPr/>
        </p:nvSpPr>
        <p:spPr>
          <a:xfrm>
            <a:off x="7411001" y="3159587"/>
            <a:ext cx="22848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dirty="0">
                <a:solidFill>
                  <a:srgbClr val="18940E"/>
                </a:solidFill>
              </a:rPr>
              <a:t>Disease</a:t>
            </a:r>
          </a:p>
          <a:p>
            <a:pPr algn="ctr"/>
            <a:r>
              <a:rPr lang="en-GB" sz="2800" dirty="0">
                <a:solidFill>
                  <a:srgbClr val="18940E"/>
                </a:solidFill>
              </a:rPr>
              <a:t> Threats </a:t>
            </a:r>
            <a:endParaRPr lang="en-GB" sz="2800" dirty="0">
              <a:solidFill>
                <a:srgbClr val="18940E"/>
              </a:solidFill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C7BBC-0C5E-4350-90FF-82A802D39154}"/>
              </a:ext>
            </a:extLst>
          </p:cNvPr>
          <p:cNvSpPr txBox="1"/>
          <p:nvPr/>
        </p:nvSpPr>
        <p:spPr>
          <a:xfrm>
            <a:off x="7280700" y="1574331"/>
            <a:ext cx="148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Energy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9BB1E0-9B78-472D-A1AC-2D08E83902F6}"/>
              </a:ext>
            </a:extLst>
          </p:cNvPr>
          <p:cNvSpPr txBox="1"/>
          <p:nvPr/>
        </p:nvSpPr>
        <p:spPr>
          <a:xfrm>
            <a:off x="6268601" y="5216046"/>
            <a:ext cx="22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18940E"/>
                </a:solidFill>
              </a:rPr>
              <a:t>Other</a:t>
            </a:r>
          </a:p>
          <a:p>
            <a:pPr algn="ctr"/>
            <a:r>
              <a:rPr lang="en-GB" sz="2800" dirty="0">
                <a:solidFill>
                  <a:srgbClr val="18940E"/>
                </a:solidFill>
              </a:rPr>
              <a:t>Pollution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903AFA-70FB-453E-AA00-ECA2EDFA4853}"/>
              </a:ext>
            </a:extLst>
          </p:cNvPr>
          <p:cNvSpPr txBox="1"/>
          <p:nvPr/>
        </p:nvSpPr>
        <p:spPr>
          <a:xfrm>
            <a:off x="2052742" y="2725954"/>
            <a:ext cx="251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18940E"/>
                </a:solidFill>
              </a:rPr>
              <a:t>Population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0738D3-A0F3-C1DB-2086-4A0F367BE000}"/>
              </a:ext>
            </a:extLst>
          </p:cNvPr>
          <p:cNvSpPr/>
          <p:nvPr/>
        </p:nvSpPr>
        <p:spPr>
          <a:xfrm>
            <a:off x="3706250" y="1547042"/>
            <a:ext cx="4180827" cy="4075840"/>
          </a:xfrm>
          <a:custGeom>
            <a:avLst/>
            <a:gdLst>
              <a:gd name="connsiteX0" fmla="*/ 0 w 4180827"/>
              <a:gd name="connsiteY0" fmla="*/ 2037920 h 4075840"/>
              <a:gd name="connsiteX1" fmla="*/ 2090414 w 4180827"/>
              <a:gd name="connsiteY1" fmla="*/ 0 h 4075840"/>
              <a:gd name="connsiteX2" fmla="*/ 4180828 w 4180827"/>
              <a:gd name="connsiteY2" fmla="*/ 2037920 h 4075840"/>
              <a:gd name="connsiteX3" fmla="*/ 2090414 w 4180827"/>
              <a:gd name="connsiteY3" fmla="*/ 4075840 h 4075840"/>
              <a:gd name="connsiteX4" fmla="*/ 0 w 4180827"/>
              <a:gd name="connsiteY4" fmla="*/ 2037920 h 407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0827" h="4075840" extrusionOk="0">
                <a:moveTo>
                  <a:pt x="0" y="2037920"/>
                </a:moveTo>
                <a:cubicBezTo>
                  <a:pt x="-11636" y="982827"/>
                  <a:pt x="939623" y="164420"/>
                  <a:pt x="2090414" y="0"/>
                </a:cubicBezTo>
                <a:cubicBezTo>
                  <a:pt x="3294221" y="-26114"/>
                  <a:pt x="4279224" y="864310"/>
                  <a:pt x="4180828" y="2037920"/>
                </a:cubicBezTo>
                <a:cubicBezTo>
                  <a:pt x="4389910" y="3116364"/>
                  <a:pt x="3242287" y="4135715"/>
                  <a:pt x="2090414" y="4075840"/>
                </a:cubicBezTo>
                <a:cubicBezTo>
                  <a:pt x="968056" y="4126764"/>
                  <a:pt x="-134361" y="3024685"/>
                  <a:pt x="0" y="203792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3477992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gency FB" panose="020B0503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273CA9-49A1-2A6E-0C72-726B8F4D8CFC}"/>
              </a:ext>
            </a:extLst>
          </p:cNvPr>
          <p:cNvSpPr/>
          <p:nvPr/>
        </p:nvSpPr>
        <p:spPr>
          <a:xfrm>
            <a:off x="1956391" y="625642"/>
            <a:ext cx="7602279" cy="6169824"/>
          </a:xfrm>
          <a:custGeom>
            <a:avLst/>
            <a:gdLst>
              <a:gd name="connsiteX0" fmla="*/ 0 w 7602279"/>
              <a:gd name="connsiteY0" fmla="*/ 3084912 h 6169824"/>
              <a:gd name="connsiteX1" fmla="*/ 3801140 w 7602279"/>
              <a:gd name="connsiteY1" fmla="*/ 0 h 6169824"/>
              <a:gd name="connsiteX2" fmla="*/ 7602280 w 7602279"/>
              <a:gd name="connsiteY2" fmla="*/ 3084912 h 6169824"/>
              <a:gd name="connsiteX3" fmla="*/ 3801140 w 7602279"/>
              <a:gd name="connsiteY3" fmla="*/ 6169824 h 6169824"/>
              <a:gd name="connsiteX4" fmla="*/ 0 w 7602279"/>
              <a:gd name="connsiteY4" fmla="*/ 3084912 h 616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2279" h="6169824" extrusionOk="0">
                <a:moveTo>
                  <a:pt x="0" y="3084912"/>
                </a:moveTo>
                <a:cubicBezTo>
                  <a:pt x="-152239" y="1352926"/>
                  <a:pt x="1512887" y="-19998"/>
                  <a:pt x="3801140" y="0"/>
                </a:cubicBezTo>
                <a:cubicBezTo>
                  <a:pt x="5877724" y="59073"/>
                  <a:pt x="7532578" y="1321932"/>
                  <a:pt x="7602280" y="3084912"/>
                </a:cubicBezTo>
                <a:cubicBezTo>
                  <a:pt x="7646886" y="4756829"/>
                  <a:pt x="6103547" y="6152391"/>
                  <a:pt x="3801140" y="6169824"/>
                </a:cubicBezTo>
                <a:cubicBezTo>
                  <a:pt x="1678152" y="6023301"/>
                  <a:pt x="-80656" y="4987676"/>
                  <a:pt x="0" y="3084912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1229773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gency FB" panose="020B0503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ACF52D-CD6C-AB6E-01A0-E6306E27F72C}"/>
              </a:ext>
            </a:extLst>
          </p:cNvPr>
          <p:cNvSpPr txBox="1"/>
          <p:nvPr/>
        </p:nvSpPr>
        <p:spPr>
          <a:xfrm>
            <a:off x="6664390" y="62534"/>
            <a:ext cx="5360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srgbClr val="37ABAB"/>
                </a:solidFill>
              </a:rPr>
              <a:t>A multidimensional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srgbClr val="37ABAB"/>
                </a:solidFill>
              </a:rPr>
              <a:t>challenge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37ABAB"/>
              </a:solidFill>
              <a:effectLst/>
              <a:uLnTx/>
              <a:uFillTx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C05695-6856-6BF2-5CBD-BCFA3873F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2" t="662" r="85"/>
          <a:stretch/>
        </p:blipFill>
        <p:spPr>
          <a:xfrm>
            <a:off x="10775918" y="4790180"/>
            <a:ext cx="1306070" cy="192465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7C818F5-7111-7923-9A43-1F36C9CC7467}"/>
              </a:ext>
            </a:extLst>
          </p:cNvPr>
          <p:cNvSpPr/>
          <p:nvPr/>
        </p:nvSpPr>
        <p:spPr>
          <a:xfrm>
            <a:off x="4774324" y="2615963"/>
            <a:ext cx="1826507" cy="1805795"/>
          </a:xfrm>
          <a:custGeom>
            <a:avLst/>
            <a:gdLst>
              <a:gd name="connsiteX0" fmla="*/ 0 w 1826507"/>
              <a:gd name="connsiteY0" fmla="*/ 902898 h 1805795"/>
              <a:gd name="connsiteX1" fmla="*/ 913254 w 1826507"/>
              <a:gd name="connsiteY1" fmla="*/ 0 h 1805795"/>
              <a:gd name="connsiteX2" fmla="*/ 1826508 w 1826507"/>
              <a:gd name="connsiteY2" fmla="*/ 902898 h 1805795"/>
              <a:gd name="connsiteX3" fmla="*/ 913254 w 1826507"/>
              <a:gd name="connsiteY3" fmla="*/ 1805796 h 1805795"/>
              <a:gd name="connsiteX4" fmla="*/ 0 w 1826507"/>
              <a:gd name="connsiteY4" fmla="*/ 902898 h 180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6507" h="1805795" extrusionOk="0">
                <a:moveTo>
                  <a:pt x="0" y="902898"/>
                </a:moveTo>
                <a:cubicBezTo>
                  <a:pt x="-25212" y="374593"/>
                  <a:pt x="447908" y="-14171"/>
                  <a:pt x="913254" y="0"/>
                </a:cubicBezTo>
                <a:cubicBezTo>
                  <a:pt x="1375578" y="23627"/>
                  <a:pt x="1852440" y="396503"/>
                  <a:pt x="1826508" y="902898"/>
                </a:cubicBezTo>
                <a:cubicBezTo>
                  <a:pt x="1797556" y="1343832"/>
                  <a:pt x="1406405" y="1840723"/>
                  <a:pt x="913254" y="1805796"/>
                </a:cubicBezTo>
                <a:cubicBezTo>
                  <a:pt x="449128" y="1750270"/>
                  <a:pt x="83552" y="1394679"/>
                  <a:pt x="0" y="902898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6232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530" y="1777329"/>
            <a:ext cx="11800940" cy="2387600"/>
          </a:xfrm>
        </p:spPr>
        <p:txBody>
          <a:bodyPr>
            <a:noAutofit/>
          </a:bodyPr>
          <a:lstStyle/>
          <a:p>
            <a:br>
              <a:rPr lang="en-GB" sz="6600" spc="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6600" spc="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6600" spc="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6600" spc="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6600" spc="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6600" spc="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for listening</a:t>
            </a:r>
            <a:br>
              <a:rPr lang="en-GB" sz="6600" spc="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sz="8800" spc="600">
              <a:solidFill>
                <a:schemeClr val="bg1"/>
              </a:solidFill>
              <a:latin typeface="Century Gothic" panose="020B0502020202020204" pitchFamily="34" charset="0"/>
              <a:cs typeface="Poppins" pitchFamily="2" charset="7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699" y="4368800"/>
            <a:ext cx="9144000" cy="1745673"/>
          </a:xfrm>
        </p:spPr>
        <p:txBody>
          <a:bodyPr>
            <a:normAutofit/>
          </a:bodyPr>
          <a:lstStyle/>
          <a:p>
            <a:pPr algn="l"/>
            <a:r>
              <a:rPr lang="en-GB" sz="4400">
                <a:solidFill>
                  <a:srgbClr val="181F51"/>
                </a:solidFill>
                <a:latin typeface="Franklin Gothic Medium" panose="020B06030201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Mike Berners-Lee</a:t>
            </a:r>
          </a:p>
          <a:p>
            <a:pPr algn="l"/>
            <a:r>
              <a:rPr lang="en-GB" sz="3600">
                <a:solidFill>
                  <a:srgbClr val="181F51"/>
                </a:solidFill>
                <a:latin typeface="Franklin Gothic Medium" panose="020B06030201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mike@sw-consulting.co.uk</a:t>
            </a:r>
          </a:p>
          <a:p>
            <a:pPr algn="l"/>
            <a:endParaRPr lang="en-GB" sz="3600">
              <a:solidFill>
                <a:srgbClr val="181F51"/>
              </a:solidFill>
              <a:latin typeface="Franklin Gothic Medium" panose="020B06030201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6C0F679-8512-61DD-3DA5-CA3F4BC073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400" y="-662527"/>
            <a:ext cx="1582924" cy="324138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0BB7B2D-A770-8140-5228-394DFFACEF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62527"/>
            <a:ext cx="7772400" cy="32413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8E3D24-1831-8E95-34E0-A9D35EA6097F}"/>
              </a:ext>
            </a:extLst>
          </p:cNvPr>
          <p:cNvGrpSpPr/>
          <p:nvPr/>
        </p:nvGrpSpPr>
        <p:grpSpPr>
          <a:xfrm>
            <a:off x="538999" y="5741021"/>
            <a:ext cx="3590089" cy="163815"/>
            <a:chOff x="3199741" y="317305"/>
            <a:chExt cx="5931404" cy="270649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844A150-AEBB-3030-1FEF-B9FA43A85907}"/>
                </a:ext>
              </a:extLst>
            </p:cNvPr>
            <p:cNvSpPr/>
            <p:nvPr/>
          </p:nvSpPr>
          <p:spPr>
            <a:xfrm>
              <a:off x="3314638" y="397797"/>
              <a:ext cx="5754720" cy="127169"/>
            </a:xfrm>
            <a:custGeom>
              <a:avLst/>
              <a:gdLst>
                <a:gd name="connsiteX0" fmla="*/ 3460606 w 5754720"/>
                <a:gd name="connsiteY0" fmla="*/ 2435 h 127169"/>
                <a:gd name="connsiteX1" fmla="*/ 3765101 w 5754720"/>
                <a:gd name="connsiteY1" fmla="*/ 1064 h 127169"/>
                <a:gd name="connsiteX2" fmla="*/ 4645668 w 5754720"/>
                <a:gd name="connsiteY2" fmla="*/ 25753 h 127169"/>
                <a:gd name="connsiteX3" fmla="*/ 5218997 w 5754720"/>
                <a:gd name="connsiteY3" fmla="*/ 57299 h 127169"/>
                <a:gd name="connsiteX4" fmla="*/ 5511148 w 5754720"/>
                <a:gd name="connsiteY4" fmla="*/ 66901 h 127169"/>
                <a:gd name="connsiteX5" fmla="*/ 5708659 w 5754720"/>
                <a:gd name="connsiteY5" fmla="*/ 95704 h 127169"/>
                <a:gd name="connsiteX6" fmla="*/ 5753921 w 5754720"/>
                <a:gd name="connsiteY6" fmla="*/ 123136 h 127169"/>
                <a:gd name="connsiteX7" fmla="*/ 5723746 w 5754720"/>
                <a:gd name="connsiteY7" fmla="*/ 117650 h 127169"/>
                <a:gd name="connsiteX8" fmla="*/ 5437082 w 5754720"/>
                <a:gd name="connsiteY8" fmla="*/ 77873 h 127169"/>
                <a:gd name="connsiteX9" fmla="*/ 5079094 w 5754720"/>
                <a:gd name="connsiteY9" fmla="*/ 64157 h 127169"/>
                <a:gd name="connsiteX10" fmla="*/ 4011989 w 5754720"/>
                <a:gd name="connsiteY10" fmla="*/ 13408 h 127169"/>
                <a:gd name="connsiteX11" fmla="*/ 3271325 w 5754720"/>
                <a:gd name="connsiteY11" fmla="*/ 14780 h 127169"/>
                <a:gd name="connsiteX12" fmla="*/ 2910594 w 5754720"/>
                <a:gd name="connsiteY12" fmla="*/ 25753 h 127169"/>
                <a:gd name="connsiteX13" fmla="*/ 2551235 w 5754720"/>
                <a:gd name="connsiteY13" fmla="*/ 39469 h 127169"/>
                <a:gd name="connsiteX14" fmla="*/ 2190504 w 5754720"/>
                <a:gd name="connsiteY14" fmla="*/ 50441 h 127169"/>
                <a:gd name="connsiteX15" fmla="*/ 1464928 w 5754720"/>
                <a:gd name="connsiteY15" fmla="*/ 69644 h 127169"/>
                <a:gd name="connsiteX16" fmla="*/ 727007 w 5754720"/>
                <a:gd name="connsiteY16" fmla="*/ 76502 h 127169"/>
                <a:gd name="connsiteX17" fmla="*/ 82355 w 5754720"/>
                <a:gd name="connsiteY17" fmla="*/ 68272 h 127169"/>
                <a:gd name="connsiteX18" fmla="*/ 35721 w 5754720"/>
                <a:gd name="connsiteY18" fmla="*/ 68272 h 127169"/>
                <a:gd name="connsiteX19" fmla="*/ 59 w 5754720"/>
                <a:gd name="connsiteY19" fmla="*/ 64157 h 127169"/>
                <a:gd name="connsiteX20" fmla="*/ 45322 w 5754720"/>
                <a:gd name="connsiteY20" fmla="*/ 53185 h 127169"/>
                <a:gd name="connsiteX21" fmla="*/ 208542 w 5754720"/>
                <a:gd name="connsiteY21" fmla="*/ 55928 h 127169"/>
                <a:gd name="connsiteX22" fmla="*/ 533611 w 5754720"/>
                <a:gd name="connsiteY22" fmla="*/ 62786 h 127169"/>
                <a:gd name="connsiteX23" fmla="*/ 864167 w 5754720"/>
                <a:gd name="connsiteY23" fmla="*/ 64157 h 127169"/>
                <a:gd name="connsiteX24" fmla="*/ 1303079 w 5754720"/>
                <a:gd name="connsiteY24" fmla="*/ 60043 h 127169"/>
                <a:gd name="connsiteX25" fmla="*/ 1736505 w 5754720"/>
                <a:gd name="connsiteY25" fmla="*/ 51813 h 127169"/>
                <a:gd name="connsiteX26" fmla="*/ 2168559 w 5754720"/>
                <a:gd name="connsiteY26" fmla="*/ 40840 h 127169"/>
                <a:gd name="connsiteX27" fmla="*/ 2597869 w 5754720"/>
                <a:gd name="connsiteY27" fmla="*/ 27124 h 127169"/>
                <a:gd name="connsiteX28" fmla="*/ 3239778 w 5754720"/>
                <a:gd name="connsiteY28" fmla="*/ 5179 h 127169"/>
                <a:gd name="connsiteX29" fmla="*/ 3460606 w 5754720"/>
                <a:gd name="connsiteY29" fmla="*/ 2435 h 12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54720" h="127169">
                  <a:moveTo>
                    <a:pt x="3460606" y="2435"/>
                  </a:moveTo>
                  <a:cubicBezTo>
                    <a:pt x="3555246" y="-2077"/>
                    <a:pt x="3665742" y="1064"/>
                    <a:pt x="3765101" y="1064"/>
                  </a:cubicBezTo>
                  <a:cubicBezTo>
                    <a:pt x="4065029" y="1064"/>
                    <a:pt x="4366726" y="5878"/>
                    <a:pt x="4645668" y="25753"/>
                  </a:cubicBezTo>
                  <a:cubicBezTo>
                    <a:pt x="4840861" y="39661"/>
                    <a:pt x="5014793" y="48686"/>
                    <a:pt x="5218997" y="57299"/>
                  </a:cubicBezTo>
                  <a:cubicBezTo>
                    <a:pt x="5310826" y="61167"/>
                    <a:pt x="5411186" y="65364"/>
                    <a:pt x="5511148" y="66901"/>
                  </a:cubicBezTo>
                  <a:cubicBezTo>
                    <a:pt x="5579549" y="67943"/>
                    <a:pt x="5650928" y="77668"/>
                    <a:pt x="5708659" y="95704"/>
                  </a:cubicBezTo>
                  <a:cubicBezTo>
                    <a:pt x="5716216" y="98063"/>
                    <a:pt x="5761232" y="107623"/>
                    <a:pt x="5753921" y="123136"/>
                  </a:cubicBezTo>
                  <a:cubicBezTo>
                    <a:pt x="5749217" y="133108"/>
                    <a:pt x="5733347" y="121984"/>
                    <a:pt x="5723746" y="117650"/>
                  </a:cubicBezTo>
                  <a:cubicBezTo>
                    <a:pt x="5649295" y="84059"/>
                    <a:pt x="5536331" y="82482"/>
                    <a:pt x="5437082" y="77873"/>
                  </a:cubicBezTo>
                  <a:cubicBezTo>
                    <a:pt x="5308412" y="71879"/>
                    <a:pt x="5196915" y="69891"/>
                    <a:pt x="5079094" y="64157"/>
                  </a:cubicBezTo>
                  <a:cubicBezTo>
                    <a:pt x="4717513" y="46532"/>
                    <a:pt x="4389522" y="13408"/>
                    <a:pt x="4011989" y="13408"/>
                  </a:cubicBezTo>
                  <a:cubicBezTo>
                    <a:pt x="3766020" y="13408"/>
                    <a:pt x="3516169" y="14780"/>
                    <a:pt x="3271325" y="14780"/>
                  </a:cubicBezTo>
                  <a:cubicBezTo>
                    <a:pt x="3149020" y="14780"/>
                    <a:pt x="3028854" y="23407"/>
                    <a:pt x="2910594" y="25753"/>
                  </a:cubicBezTo>
                  <a:cubicBezTo>
                    <a:pt x="2791265" y="28098"/>
                    <a:pt x="2671662" y="36108"/>
                    <a:pt x="2551235" y="39469"/>
                  </a:cubicBezTo>
                  <a:cubicBezTo>
                    <a:pt x="2431590" y="42788"/>
                    <a:pt x="2311329" y="48041"/>
                    <a:pt x="2190504" y="50441"/>
                  </a:cubicBezTo>
                  <a:cubicBezTo>
                    <a:pt x="1950310" y="55187"/>
                    <a:pt x="1708593" y="69644"/>
                    <a:pt x="1464928" y="69644"/>
                  </a:cubicBezTo>
                  <a:cubicBezTo>
                    <a:pt x="1223636" y="69644"/>
                    <a:pt x="974430" y="76502"/>
                    <a:pt x="727007" y="76502"/>
                  </a:cubicBezTo>
                  <a:cubicBezTo>
                    <a:pt x="513943" y="76502"/>
                    <a:pt x="301207" y="68272"/>
                    <a:pt x="82355" y="68272"/>
                  </a:cubicBezTo>
                  <a:cubicBezTo>
                    <a:pt x="70010" y="68272"/>
                    <a:pt x="50959" y="67559"/>
                    <a:pt x="35721" y="68272"/>
                  </a:cubicBezTo>
                  <a:cubicBezTo>
                    <a:pt x="25118" y="68766"/>
                    <a:pt x="1280" y="74143"/>
                    <a:pt x="59" y="64157"/>
                  </a:cubicBezTo>
                  <a:cubicBezTo>
                    <a:pt x="-1601" y="50675"/>
                    <a:pt x="32237" y="53637"/>
                    <a:pt x="45322" y="53185"/>
                  </a:cubicBezTo>
                  <a:cubicBezTo>
                    <a:pt x="100186" y="51278"/>
                    <a:pt x="163101" y="54556"/>
                    <a:pt x="208542" y="55928"/>
                  </a:cubicBezTo>
                  <a:cubicBezTo>
                    <a:pt x="326678" y="59631"/>
                    <a:pt x="419933" y="62169"/>
                    <a:pt x="533611" y="62786"/>
                  </a:cubicBezTo>
                  <a:cubicBezTo>
                    <a:pt x="639897" y="63348"/>
                    <a:pt x="759377" y="64157"/>
                    <a:pt x="864167" y="64157"/>
                  </a:cubicBezTo>
                  <a:cubicBezTo>
                    <a:pt x="1011203" y="64157"/>
                    <a:pt x="1157826" y="60043"/>
                    <a:pt x="1303079" y="60043"/>
                  </a:cubicBezTo>
                  <a:cubicBezTo>
                    <a:pt x="1449484" y="60043"/>
                    <a:pt x="1594736" y="57478"/>
                    <a:pt x="1736505" y="51813"/>
                  </a:cubicBezTo>
                  <a:cubicBezTo>
                    <a:pt x="1876751" y="46203"/>
                    <a:pt x="2023279" y="47698"/>
                    <a:pt x="2168559" y="40840"/>
                  </a:cubicBezTo>
                  <a:cubicBezTo>
                    <a:pt x="2312097" y="34051"/>
                    <a:pt x="2456348" y="31513"/>
                    <a:pt x="2597869" y="27124"/>
                  </a:cubicBezTo>
                  <a:cubicBezTo>
                    <a:pt x="2810838" y="20513"/>
                    <a:pt x="3021941" y="13326"/>
                    <a:pt x="3239778" y="5179"/>
                  </a:cubicBezTo>
                  <a:cubicBezTo>
                    <a:pt x="3312692" y="2449"/>
                    <a:pt x="3386718" y="5947"/>
                    <a:pt x="3460606" y="2435"/>
                  </a:cubicBezTo>
                  <a:close/>
                </a:path>
              </a:pathLst>
            </a:custGeom>
            <a:no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B9D9010-8841-4763-9DD9-A129B0A7D2F7}"/>
                </a:ext>
              </a:extLst>
            </p:cNvPr>
            <p:cNvSpPr/>
            <p:nvPr/>
          </p:nvSpPr>
          <p:spPr>
            <a:xfrm>
              <a:off x="6774118" y="367753"/>
              <a:ext cx="27816" cy="11106"/>
            </a:xfrm>
            <a:custGeom>
              <a:avLst/>
              <a:gdLst>
                <a:gd name="connsiteX0" fmla="*/ 27816 w 27816"/>
                <a:gd name="connsiteY0" fmla="*/ 1783 h 11106"/>
                <a:gd name="connsiteX1" fmla="*/ 0 w 27816"/>
                <a:gd name="connsiteY1" fmla="*/ 9094 h 11106"/>
                <a:gd name="connsiteX2" fmla="*/ 27816 w 27816"/>
                <a:gd name="connsiteY2" fmla="*/ 1783 h 1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816" h="11106">
                  <a:moveTo>
                    <a:pt x="27816" y="1783"/>
                  </a:moveTo>
                  <a:cubicBezTo>
                    <a:pt x="-14964" y="7023"/>
                    <a:pt x="51462" y="14827"/>
                    <a:pt x="0" y="9094"/>
                  </a:cubicBezTo>
                  <a:cubicBezTo>
                    <a:pt x="5459" y="2400"/>
                    <a:pt x="13702" y="-2908"/>
                    <a:pt x="27816" y="1783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DD4A5C0-54C0-873E-A716-A5B6E9D8A916}"/>
                </a:ext>
              </a:extLst>
            </p:cNvPr>
            <p:cNvSpPr/>
            <p:nvPr/>
          </p:nvSpPr>
          <p:spPr>
            <a:xfrm>
              <a:off x="3199741" y="317305"/>
              <a:ext cx="5931404" cy="270649"/>
            </a:xfrm>
            <a:custGeom>
              <a:avLst/>
              <a:gdLst>
                <a:gd name="connsiteX0" fmla="*/ 3434790 w 5931404"/>
                <a:gd name="connsiteY0" fmla="*/ 63999 h 270649"/>
                <a:gd name="connsiteX1" fmla="*/ 3206995 w 5931404"/>
                <a:gd name="connsiteY1" fmla="*/ 89360 h 270649"/>
                <a:gd name="connsiteX2" fmla="*/ 2969790 w 5931404"/>
                <a:gd name="connsiteY2" fmla="*/ 105037 h 270649"/>
                <a:gd name="connsiteX3" fmla="*/ 2934252 w 5931404"/>
                <a:gd name="connsiteY3" fmla="*/ 88797 h 270649"/>
                <a:gd name="connsiteX4" fmla="*/ 2384583 w 5931404"/>
                <a:gd name="connsiteY4" fmla="*/ 93529 h 270649"/>
                <a:gd name="connsiteX5" fmla="*/ 2395062 w 5931404"/>
                <a:gd name="connsiteY5" fmla="*/ 86671 h 270649"/>
                <a:gd name="connsiteX6" fmla="*/ 2285183 w 5931404"/>
                <a:gd name="connsiteY6" fmla="*/ 104873 h 270649"/>
                <a:gd name="connsiteX7" fmla="*/ 2287831 w 5931404"/>
                <a:gd name="connsiteY7" fmla="*/ 92748 h 270649"/>
                <a:gd name="connsiteX8" fmla="*/ 2209320 w 5931404"/>
                <a:gd name="connsiteY8" fmla="*/ 111401 h 270649"/>
                <a:gd name="connsiteX9" fmla="*/ 2177979 w 5931404"/>
                <a:gd name="connsiteY9" fmla="*/ 91307 h 270649"/>
                <a:gd name="connsiteX10" fmla="*/ 2158036 w 5931404"/>
                <a:gd name="connsiteY10" fmla="*/ 106518 h 270649"/>
                <a:gd name="connsiteX11" fmla="*/ 1943504 w 5931404"/>
                <a:gd name="connsiteY11" fmla="*/ 126256 h 270649"/>
                <a:gd name="connsiteX12" fmla="*/ 1948565 w 5931404"/>
                <a:gd name="connsiteY12" fmla="*/ 116655 h 270649"/>
                <a:gd name="connsiteX13" fmla="*/ 1530941 w 5931404"/>
                <a:gd name="connsiteY13" fmla="*/ 152426 h 270649"/>
                <a:gd name="connsiteX14" fmla="*/ 1533272 w 5931404"/>
                <a:gd name="connsiteY14" fmla="*/ 131852 h 270649"/>
                <a:gd name="connsiteX15" fmla="*/ 1446464 w 5931404"/>
                <a:gd name="connsiteY15" fmla="*/ 154854 h 270649"/>
                <a:gd name="connsiteX16" fmla="*/ 1339191 w 5931404"/>
                <a:gd name="connsiteY16" fmla="*/ 161081 h 270649"/>
                <a:gd name="connsiteX17" fmla="*/ 1342894 w 5931404"/>
                <a:gd name="connsiteY17" fmla="*/ 157515 h 270649"/>
                <a:gd name="connsiteX18" fmla="*/ 1269143 w 5931404"/>
                <a:gd name="connsiteY18" fmla="*/ 168679 h 270649"/>
                <a:gd name="connsiteX19" fmla="*/ 1248569 w 5931404"/>
                <a:gd name="connsiteY19" fmla="*/ 156404 h 270649"/>
                <a:gd name="connsiteX20" fmla="*/ 1175298 w 5931404"/>
                <a:gd name="connsiteY20" fmla="*/ 157199 h 270649"/>
                <a:gd name="connsiteX21" fmla="*/ 1176217 w 5931404"/>
                <a:gd name="connsiteY21" fmla="*/ 161794 h 270649"/>
                <a:gd name="connsiteX22" fmla="*/ 1114660 w 5931404"/>
                <a:gd name="connsiteY22" fmla="*/ 160601 h 270649"/>
                <a:gd name="connsiteX23" fmla="*/ 1112424 w 5931404"/>
                <a:gd name="connsiteY23" fmla="*/ 158008 h 270649"/>
                <a:gd name="connsiteX24" fmla="*/ 1027385 w 5931404"/>
                <a:gd name="connsiteY24" fmla="*/ 169694 h 270649"/>
                <a:gd name="connsiteX25" fmla="*/ 1050071 w 5931404"/>
                <a:gd name="connsiteY25" fmla="*/ 142646 h 270649"/>
                <a:gd name="connsiteX26" fmla="*/ 504545 w 5931404"/>
                <a:gd name="connsiteY26" fmla="*/ 154579 h 270649"/>
                <a:gd name="connsiteX27" fmla="*/ 466716 w 5931404"/>
                <a:gd name="connsiteY27" fmla="*/ 137860 h 270649"/>
                <a:gd name="connsiteX28" fmla="*/ 382006 w 5931404"/>
                <a:gd name="connsiteY28" fmla="*/ 147776 h 270649"/>
                <a:gd name="connsiteX29" fmla="*/ 361062 w 5931404"/>
                <a:gd name="connsiteY29" fmla="*/ 137283 h 270649"/>
                <a:gd name="connsiteX30" fmla="*/ 288696 w 5931404"/>
                <a:gd name="connsiteY30" fmla="*/ 146322 h 270649"/>
                <a:gd name="connsiteX31" fmla="*/ 303784 w 5931404"/>
                <a:gd name="connsiteY31" fmla="*/ 129973 h 270649"/>
                <a:gd name="connsiteX32" fmla="*/ 195304 w 5931404"/>
                <a:gd name="connsiteY32" fmla="*/ 143250 h 270649"/>
                <a:gd name="connsiteX33" fmla="*/ 208362 w 5931404"/>
                <a:gd name="connsiteY33" fmla="*/ 133059 h 270649"/>
                <a:gd name="connsiteX34" fmla="*/ 152729 w 5931404"/>
                <a:gd name="connsiteY34" fmla="*/ 139067 h 270649"/>
                <a:gd name="connsiteX35" fmla="*/ 127547 w 5931404"/>
                <a:gd name="connsiteY35" fmla="*/ 138504 h 270649"/>
                <a:gd name="connsiteX36" fmla="*/ 119317 w 5931404"/>
                <a:gd name="connsiteY36" fmla="*/ 142701 h 270649"/>
                <a:gd name="connsiteX37" fmla="*/ 122787 w 5931404"/>
                <a:gd name="connsiteY37" fmla="*/ 143634 h 270649"/>
                <a:gd name="connsiteX38" fmla="*/ 117123 w 5931404"/>
                <a:gd name="connsiteY38" fmla="*/ 146089 h 270649"/>
                <a:gd name="connsiteX39" fmla="*/ 112583 w 5931404"/>
                <a:gd name="connsiteY39" fmla="*/ 139012 h 270649"/>
                <a:gd name="connsiteX40" fmla="*/ 115463 w 5931404"/>
                <a:gd name="connsiteY40" fmla="*/ 153564 h 270649"/>
                <a:gd name="connsiteX41" fmla="*/ 124886 w 5931404"/>
                <a:gd name="connsiteY41" fmla="*/ 156733 h 270649"/>
                <a:gd name="connsiteX42" fmla="*/ 135859 w 5931404"/>
                <a:gd name="connsiteY42" fmla="*/ 155814 h 270649"/>
                <a:gd name="connsiteX43" fmla="*/ 143526 w 5931404"/>
                <a:gd name="connsiteY43" fmla="*/ 147886 h 270649"/>
                <a:gd name="connsiteX44" fmla="*/ 173468 w 5931404"/>
                <a:gd name="connsiteY44" fmla="*/ 138106 h 270649"/>
                <a:gd name="connsiteX45" fmla="*/ 163743 w 5931404"/>
                <a:gd name="connsiteY45" fmla="*/ 149450 h 270649"/>
                <a:gd name="connsiteX46" fmla="*/ 327691 w 5931404"/>
                <a:gd name="connsiteY46" fmla="*/ 132017 h 270649"/>
                <a:gd name="connsiteX47" fmla="*/ 325675 w 5931404"/>
                <a:gd name="connsiteY47" fmla="*/ 136131 h 270649"/>
                <a:gd name="connsiteX48" fmla="*/ 480665 w 5931404"/>
                <a:gd name="connsiteY48" fmla="*/ 133978 h 270649"/>
                <a:gd name="connsiteX49" fmla="*/ 525928 w 5931404"/>
                <a:gd name="connsiteY49" fmla="*/ 155828 h 270649"/>
                <a:gd name="connsiteX50" fmla="*/ 584249 w 5931404"/>
                <a:gd name="connsiteY50" fmla="*/ 125529 h 270649"/>
                <a:gd name="connsiteX51" fmla="*/ 728582 w 5931404"/>
                <a:gd name="connsiteY51" fmla="*/ 131797 h 270649"/>
                <a:gd name="connsiteX52" fmla="*/ 712946 w 5931404"/>
                <a:gd name="connsiteY52" fmla="*/ 158187 h 270649"/>
                <a:gd name="connsiteX53" fmla="*/ 740830 w 5931404"/>
                <a:gd name="connsiteY53" fmla="*/ 170984 h 270649"/>
                <a:gd name="connsiteX54" fmla="*/ 720832 w 5931404"/>
                <a:gd name="connsiteY54" fmla="*/ 178418 h 270649"/>
                <a:gd name="connsiteX55" fmla="*/ 810151 w 5931404"/>
                <a:gd name="connsiteY55" fmla="*/ 173535 h 270649"/>
                <a:gd name="connsiteX56" fmla="*/ 931606 w 5931404"/>
                <a:gd name="connsiteY56" fmla="*/ 135034 h 270649"/>
                <a:gd name="connsiteX57" fmla="*/ 928863 w 5931404"/>
                <a:gd name="connsiteY57" fmla="*/ 160971 h 270649"/>
                <a:gd name="connsiteX58" fmla="*/ 1006084 w 5931404"/>
                <a:gd name="connsiteY58" fmla="*/ 121345 h 270649"/>
                <a:gd name="connsiteX59" fmla="*/ 1036904 w 5931404"/>
                <a:gd name="connsiteY59" fmla="*/ 131825 h 270649"/>
                <a:gd name="connsiteX60" fmla="*/ 1055160 w 5931404"/>
                <a:gd name="connsiteY60" fmla="*/ 118493 h 270649"/>
                <a:gd name="connsiteX61" fmla="*/ 1140295 w 5931404"/>
                <a:gd name="connsiteY61" fmla="*/ 132442 h 270649"/>
                <a:gd name="connsiteX62" fmla="*/ 1130804 w 5931404"/>
                <a:gd name="connsiteY62" fmla="*/ 143936 h 270649"/>
                <a:gd name="connsiteX63" fmla="*/ 1200536 w 5931404"/>
                <a:gd name="connsiteY63" fmla="*/ 135596 h 270649"/>
                <a:gd name="connsiteX64" fmla="*/ 1201249 w 5931404"/>
                <a:gd name="connsiteY64" fmla="*/ 138257 h 270649"/>
                <a:gd name="connsiteX65" fmla="*/ 1242959 w 5931404"/>
                <a:gd name="connsiteY65" fmla="*/ 118081 h 270649"/>
                <a:gd name="connsiteX66" fmla="*/ 1225732 w 5931404"/>
                <a:gd name="connsiteY66" fmla="*/ 124528 h 270649"/>
                <a:gd name="connsiteX67" fmla="*/ 1315366 w 5931404"/>
                <a:gd name="connsiteY67" fmla="*/ 108219 h 270649"/>
                <a:gd name="connsiteX68" fmla="*/ 1300622 w 5931404"/>
                <a:gd name="connsiteY68" fmla="*/ 122662 h 270649"/>
                <a:gd name="connsiteX69" fmla="*/ 1446436 w 5931404"/>
                <a:gd name="connsiteY69" fmla="*/ 93859 h 270649"/>
                <a:gd name="connsiteX70" fmla="*/ 1419772 w 5931404"/>
                <a:gd name="connsiteY70" fmla="*/ 106354 h 270649"/>
                <a:gd name="connsiteX71" fmla="*/ 1610425 w 5931404"/>
                <a:gd name="connsiteY71" fmla="*/ 105956 h 270649"/>
                <a:gd name="connsiteX72" fmla="*/ 1606310 w 5931404"/>
                <a:gd name="connsiteY72" fmla="*/ 95093 h 270649"/>
                <a:gd name="connsiteX73" fmla="*/ 1656840 w 5931404"/>
                <a:gd name="connsiteY73" fmla="*/ 104612 h 270649"/>
                <a:gd name="connsiteX74" fmla="*/ 1703680 w 5931404"/>
                <a:gd name="connsiteY74" fmla="*/ 98851 h 270649"/>
                <a:gd name="connsiteX75" fmla="*/ 1690883 w 5931404"/>
                <a:gd name="connsiteY75" fmla="*/ 103871 h 270649"/>
                <a:gd name="connsiteX76" fmla="*/ 1906224 w 5931404"/>
                <a:gd name="connsiteY76" fmla="*/ 90759 h 270649"/>
                <a:gd name="connsiteX77" fmla="*/ 1963118 w 5931404"/>
                <a:gd name="connsiteY77" fmla="*/ 69718 h 270649"/>
                <a:gd name="connsiteX78" fmla="*/ 1957426 w 5931404"/>
                <a:gd name="connsiteY78" fmla="*/ 82461 h 270649"/>
                <a:gd name="connsiteX79" fmla="*/ 2013003 w 5931404"/>
                <a:gd name="connsiteY79" fmla="*/ 90196 h 270649"/>
                <a:gd name="connsiteX80" fmla="*/ 1929336 w 5931404"/>
                <a:gd name="connsiteY80" fmla="*/ 94311 h 270649"/>
                <a:gd name="connsiteX81" fmla="*/ 1982663 w 5931404"/>
                <a:gd name="connsiteY81" fmla="*/ 89552 h 270649"/>
                <a:gd name="connsiteX82" fmla="*/ 2074835 w 5931404"/>
                <a:gd name="connsiteY82" fmla="*/ 83421 h 270649"/>
                <a:gd name="connsiteX83" fmla="*/ 2075301 w 5931404"/>
                <a:gd name="connsiteY83" fmla="*/ 99880 h 270649"/>
                <a:gd name="connsiteX84" fmla="*/ 2124213 w 5931404"/>
                <a:gd name="connsiteY84" fmla="*/ 88016 h 270649"/>
                <a:gd name="connsiteX85" fmla="*/ 2146913 w 5931404"/>
                <a:gd name="connsiteY85" fmla="*/ 82131 h 270649"/>
                <a:gd name="connsiteX86" fmla="*/ 2170038 w 5931404"/>
                <a:gd name="connsiteY86" fmla="*/ 69430 h 270649"/>
                <a:gd name="connsiteX87" fmla="*/ 2231321 w 5931404"/>
                <a:gd name="connsiteY87" fmla="*/ 81651 h 270649"/>
                <a:gd name="connsiteX88" fmla="*/ 2225478 w 5931404"/>
                <a:gd name="connsiteY88" fmla="*/ 97768 h 270649"/>
                <a:gd name="connsiteX89" fmla="*/ 2272112 w 5931404"/>
                <a:gd name="connsiteY89" fmla="*/ 72750 h 270649"/>
                <a:gd name="connsiteX90" fmla="*/ 2278970 w 5931404"/>
                <a:gd name="connsiteY90" fmla="*/ 79827 h 270649"/>
                <a:gd name="connsiteX91" fmla="*/ 2347852 w 5931404"/>
                <a:gd name="connsiteY91" fmla="*/ 61352 h 270649"/>
                <a:gd name="connsiteX92" fmla="*/ 2470363 w 5931404"/>
                <a:gd name="connsiteY92" fmla="*/ 73696 h 270649"/>
                <a:gd name="connsiteX93" fmla="*/ 2565443 w 5931404"/>
                <a:gd name="connsiteY93" fmla="*/ 59569 h 270649"/>
                <a:gd name="connsiteX94" fmla="*/ 2546871 w 5931404"/>
                <a:gd name="connsiteY94" fmla="*/ 68457 h 270649"/>
                <a:gd name="connsiteX95" fmla="*/ 2595247 w 5931404"/>
                <a:gd name="connsiteY95" fmla="*/ 63656 h 270649"/>
                <a:gd name="connsiteX96" fmla="*/ 2665816 w 5931404"/>
                <a:gd name="connsiteY96" fmla="*/ 84422 h 270649"/>
                <a:gd name="connsiteX97" fmla="*/ 2688242 w 5931404"/>
                <a:gd name="connsiteY97" fmla="*/ 55179 h 270649"/>
                <a:gd name="connsiteX98" fmla="*/ 2811041 w 5931404"/>
                <a:gd name="connsiteY98" fmla="*/ 56551 h 270649"/>
                <a:gd name="connsiteX99" fmla="*/ 2792374 w 5931404"/>
                <a:gd name="connsiteY99" fmla="*/ 75301 h 270649"/>
                <a:gd name="connsiteX100" fmla="*/ 2895244 w 5931404"/>
                <a:gd name="connsiteY100" fmla="*/ 64493 h 270649"/>
                <a:gd name="connsiteX101" fmla="*/ 2883119 w 5931404"/>
                <a:gd name="connsiteY101" fmla="*/ 45002 h 270649"/>
                <a:gd name="connsiteX102" fmla="*/ 2946665 w 5931404"/>
                <a:gd name="connsiteY102" fmla="*/ 51216 h 270649"/>
                <a:gd name="connsiteX103" fmla="*/ 2995823 w 5931404"/>
                <a:gd name="connsiteY103" fmla="*/ 36827 h 270649"/>
                <a:gd name="connsiteX104" fmla="*/ 3225100 w 5931404"/>
                <a:gd name="connsiteY104" fmla="*/ 53918 h 270649"/>
                <a:gd name="connsiteX105" fmla="*/ 3257141 w 5931404"/>
                <a:gd name="connsiteY105" fmla="*/ 42753 h 270649"/>
                <a:gd name="connsiteX106" fmla="*/ 3225223 w 5931404"/>
                <a:gd name="connsiteY106" fmla="*/ 44316 h 270649"/>
                <a:gd name="connsiteX107" fmla="*/ 3237801 w 5931404"/>
                <a:gd name="connsiteY107" fmla="*/ 35195 h 270649"/>
                <a:gd name="connsiteX108" fmla="*/ 3258375 w 5931404"/>
                <a:gd name="connsiteY108" fmla="*/ 56551 h 270649"/>
                <a:gd name="connsiteX109" fmla="*/ 3379610 w 5931404"/>
                <a:gd name="connsiteY109" fmla="*/ 28488 h 270649"/>
                <a:gd name="connsiteX110" fmla="*/ 3401172 w 5931404"/>
                <a:gd name="connsiteY110" fmla="*/ 38295 h 270649"/>
                <a:gd name="connsiteX111" fmla="*/ 3437903 w 5931404"/>
                <a:gd name="connsiteY111" fmla="*/ 24442 h 270649"/>
                <a:gd name="connsiteX112" fmla="*/ 3463319 w 5931404"/>
                <a:gd name="connsiteY112" fmla="*/ 56469 h 270649"/>
                <a:gd name="connsiteX113" fmla="*/ 3524589 w 5931404"/>
                <a:gd name="connsiteY113" fmla="*/ 44481 h 270649"/>
                <a:gd name="connsiteX114" fmla="*/ 3552418 w 5931404"/>
                <a:gd name="connsiteY114" fmla="*/ 61585 h 270649"/>
                <a:gd name="connsiteX115" fmla="*/ 3581976 w 5931404"/>
                <a:gd name="connsiteY115" fmla="*/ 49954 h 270649"/>
                <a:gd name="connsiteX116" fmla="*/ 3571237 w 5931404"/>
                <a:gd name="connsiteY116" fmla="*/ 53300 h 270649"/>
                <a:gd name="connsiteX117" fmla="*/ 3615361 w 5931404"/>
                <a:gd name="connsiteY117" fmla="*/ 53726 h 270649"/>
                <a:gd name="connsiteX118" fmla="*/ 3570345 w 5931404"/>
                <a:gd name="connsiteY118" fmla="*/ 39475 h 270649"/>
                <a:gd name="connsiteX119" fmla="*/ 3615732 w 5931404"/>
                <a:gd name="connsiteY119" fmla="*/ 27693 h 270649"/>
                <a:gd name="connsiteX120" fmla="*/ 3671226 w 5931404"/>
                <a:gd name="connsiteY120" fmla="*/ 38487 h 270649"/>
                <a:gd name="connsiteX121" fmla="*/ 3700839 w 5931404"/>
                <a:gd name="connsiteY121" fmla="*/ 26828 h 270649"/>
                <a:gd name="connsiteX122" fmla="*/ 3718670 w 5931404"/>
                <a:gd name="connsiteY122" fmla="*/ 37719 h 270649"/>
                <a:gd name="connsiteX123" fmla="*/ 3690621 w 5931404"/>
                <a:gd name="connsiteY123" fmla="*/ 37143 h 270649"/>
                <a:gd name="connsiteX124" fmla="*/ 3731385 w 5931404"/>
                <a:gd name="connsiteY124" fmla="*/ 45496 h 270649"/>
                <a:gd name="connsiteX125" fmla="*/ 3766566 w 5931404"/>
                <a:gd name="connsiteY125" fmla="*/ 27350 h 270649"/>
                <a:gd name="connsiteX126" fmla="*/ 3745608 w 5931404"/>
                <a:gd name="connsiteY126" fmla="*/ 40970 h 270649"/>
                <a:gd name="connsiteX127" fmla="*/ 3783876 w 5931404"/>
                <a:gd name="connsiteY127" fmla="*/ 47828 h 270649"/>
                <a:gd name="connsiteX128" fmla="*/ 3785495 w 5931404"/>
                <a:gd name="connsiteY128" fmla="*/ 35607 h 270649"/>
                <a:gd name="connsiteX129" fmla="*/ 3789445 w 5931404"/>
                <a:gd name="connsiteY129" fmla="*/ 41381 h 270649"/>
                <a:gd name="connsiteX130" fmla="*/ 3856434 w 5931404"/>
                <a:gd name="connsiteY130" fmla="*/ 22769 h 270649"/>
                <a:gd name="connsiteX131" fmla="*/ 3915522 w 5931404"/>
                <a:gd name="connsiteY131" fmla="*/ 32548 h 270649"/>
                <a:gd name="connsiteX132" fmla="*/ 3911970 w 5931404"/>
                <a:gd name="connsiteY132" fmla="*/ 33563 h 270649"/>
                <a:gd name="connsiteX133" fmla="*/ 3983293 w 5931404"/>
                <a:gd name="connsiteY133" fmla="*/ 27638 h 270649"/>
                <a:gd name="connsiteX134" fmla="*/ 3982319 w 5931404"/>
                <a:gd name="connsiteY134" fmla="*/ 30381 h 270649"/>
                <a:gd name="connsiteX135" fmla="*/ 4039117 w 5931404"/>
                <a:gd name="connsiteY135" fmla="*/ 22151 h 270649"/>
                <a:gd name="connsiteX136" fmla="*/ 4083927 w 5931404"/>
                <a:gd name="connsiteY136" fmla="*/ 52889 h 270649"/>
                <a:gd name="connsiteX137" fmla="*/ 4120645 w 5931404"/>
                <a:gd name="connsiteY137" fmla="*/ 22645 h 270649"/>
                <a:gd name="connsiteX138" fmla="*/ 4295579 w 5931404"/>
                <a:gd name="connsiteY138" fmla="*/ 32095 h 270649"/>
                <a:gd name="connsiteX139" fmla="*/ 4315851 w 5931404"/>
                <a:gd name="connsiteY139" fmla="*/ 21671 h 270649"/>
                <a:gd name="connsiteX140" fmla="*/ 4558789 w 5931404"/>
                <a:gd name="connsiteY140" fmla="*/ 41121 h 270649"/>
                <a:gd name="connsiteX141" fmla="*/ 4556677 w 5931404"/>
                <a:gd name="connsiteY141" fmla="*/ 60213 h 270649"/>
                <a:gd name="connsiteX142" fmla="*/ 4588224 w 5931404"/>
                <a:gd name="connsiteY142" fmla="*/ 54494 h 270649"/>
                <a:gd name="connsiteX143" fmla="*/ 4565894 w 5931404"/>
                <a:gd name="connsiteY143" fmla="*/ 32425 h 270649"/>
                <a:gd name="connsiteX144" fmla="*/ 4718553 w 5931404"/>
                <a:gd name="connsiteY144" fmla="*/ 45647 h 270649"/>
                <a:gd name="connsiteX145" fmla="*/ 4727029 w 5931404"/>
                <a:gd name="connsiteY145" fmla="*/ 34359 h 270649"/>
                <a:gd name="connsiteX146" fmla="*/ 4786845 w 5931404"/>
                <a:gd name="connsiteY146" fmla="*/ 52189 h 270649"/>
                <a:gd name="connsiteX147" fmla="*/ 4791399 w 5931404"/>
                <a:gd name="connsiteY147" fmla="*/ 41697 h 270649"/>
                <a:gd name="connsiteX148" fmla="*/ 4808708 w 5931404"/>
                <a:gd name="connsiteY148" fmla="*/ 53918 h 270649"/>
                <a:gd name="connsiteX149" fmla="*/ 4848594 w 5931404"/>
                <a:gd name="connsiteY149" fmla="*/ 44248 h 270649"/>
                <a:gd name="connsiteX150" fmla="*/ 4855932 w 5931404"/>
                <a:gd name="connsiteY150" fmla="*/ 56222 h 270649"/>
                <a:gd name="connsiteX151" fmla="*/ 4956594 w 5931404"/>
                <a:gd name="connsiteY151" fmla="*/ 48061 h 270649"/>
                <a:gd name="connsiteX152" fmla="*/ 4980913 w 5931404"/>
                <a:gd name="connsiteY152" fmla="*/ 65261 h 270649"/>
                <a:gd name="connsiteX153" fmla="*/ 4994107 w 5931404"/>
                <a:gd name="connsiteY153" fmla="*/ 50420 h 270649"/>
                <a:gd name="connsiteX154" fmla="*/ 5096086 w 5931404"/>
                <a:gd name="connsiteY154" fmla="*/ 80595 h 270649"/>
                <a:gd name="connsiteX155" fmla="*/ 5425709 w 5931404"/>
                <a:gd name="connsiteY155" fmla="*/ 62545 h 270649"/>
                <a:gd name="connsiteX156" fmla="*/ 5422225 w 5931404"/>
                <a:gd name="connsiteY156" fmla="*/ 70459 h 270649"/>
                <a:gd name="connsiteX157" fmla="*/ 5457420 w 5931404"/>
                <a:gd name="connsiteY157" fmla="*/ 63231 h 270649"/>
                <a:gd name="connsiteX158" fmla="*/ 5455788 w 5931404"/>
                <a:gd name="connsiteY158" fmla="*/ 89291 h 270649"/>
                <a:gd name="connsiteX159" fmla="*/ 5536123 w 5931404"/>
                <a:gd name="connsiteY159" fmla="*/ 74862 h 270649"/>
                <a:gd name="connsiteX160" fmla="*/ 5520061 w 5931404"/>
                <a:gd name="connsiteY160" fmla="*/ 67510 h 270649"/>
                <a:gd name="connsiteX161" fmla="*/ 5583223 w 5931404"/>
                <a:gd name="connsiteY161" fmla="*/ 62586 h 270649"/>
                <a:gd name="connsiteX162" fmla="*/ 5578903 w 5931404"/>
                <a:gd name="connsiteY162" fmla="*/ 86905 h 270649"/>
                <a:gd name="connsiteX163" fmla="*/ 5604250 w 5931404"/>
                <a:gd name="connsiteY163" fmla="*/ 80239 h 270649"/>
                <a:gd name="connsiteX164" fmla="*/ 5564323 w 5931404"/>
                <a:gd name="connsiteY164" fmla="*/ 134856 h 270649"/>
                <a:gd name="connsiteX165" fmla="*/ 5587338 w 5931404"/>
                <a:gd name="connsiteY165" fmla="*/ 133333 h 270649"/>
                <a:gd name="connsiteX166" fmla="*/ 5583223 w 5931404"/>
                <a:gd name="connsiteY166" fmla="*/ 157775 h 270649"/>
                <a:gd name="connsiteX167" fmla="*/ 5609064 w 5931404"/>
                <a:gd name="connsiteY167" fmla="*/ 120742 h 270649"/>
                <a:gd name="connsiteX168" fmla="*/ 5693870 w 5931404"/>
                <a:gd name="connsiteY168" fmla="*/ 89277 h 270649"/>
                <a:gd name="connsiteX169" fmla="*/ 5657125 w 5931404"/>
                <a:gd name="connsiteY169" fmla="*/ 101937 h 270649"/>
                <a:gd name="connsiteX170" fmla="*/ 5737816 w 5931404"/>
                <a:gd name="connsiteY170" fmla="*/ 106793 h 270649"/>
                <a:gd name="connsiteX171" fmla="*/ 5755414 w 5931404"/>
                <a:gd name="connsiteY171" fmla="*/ 83983 h 270649"/>
                <a:gd name="connsiteX172" fmla="*/ 5777140 w 5931404"/>
                <a:gd name="connsiteY172" fmla="*/ 104694 h 270649"/>
                <a:gd name="connsiteX173" fmla="*/ 5794971 w 5931404"/>
                <a:gd name="connsiteY173" fmla="*/ 85259 h 270649"/>
                <a:gd name="connsiteX174" fmla="*/ 5878076 w 5931404"/>
                <a:gd name="connsiteY174" fmla="*/ 100346 h 270649"/>
                <a:gd name="connsiteX175" fmla="*/ 5855979 w 5931404"/>
                <a:gd name="connsiteY175" fmla="*/ 116559 h 270649"/>
                <a:gd name="connsiteX176" fmla="*/ 5864867 w 5931404"/>
                <a:gd name="connsiteY176" fmla="*/ 139588 h 270649"/>
                <a:gd name="connsiteX177" fmla="*/ 5878666 w 5931404"/>
                <a:gd name="connsiteY177" fmla="*/ 127957 h 270649"/>
                <a:gd name="connsiteX178" fmla="*/ 5860835 w 5931404"/>
                <a:gd name="connsiteY178" fmla="*/ 123842 h 270649"/>
                <a:gd name="connsiteX179" fmla="*/ 5853634 w 5931404"/>
                <a:gd name="connsiteY179" fmla="*/ 123842 h 270649"/>
                <a:gd name="connsiteX180" fmla="*/ 5843937 w 5931404"/>
                <a:gd name="connsiteY180" fmla="*/ 125008 h 270649"/>
                <a:gd name="connsiteX181" fmla="*/ 5823473 w 5931404"/>
                <a:gd name="connsiteY181" fmla="*/ 132003 h 270649"/>
                <a:gd name="connsiteX182" fmla="*/ 5782009 w 5931404"/>
                <a:gd name="connsiteY182" fmla="*/ 176388 h 270649"/>
                <a:gd name="connsiteX183" fmla="*/ 5773683 w 5931404"/>
                <a:gd name="connsiteY183" fmla="*/ 186442 h 270649"/>
                <a:gd name="connsiteX184" fmla="*/ 5775179 w 5931404"/>
                <a:gd name="connsiteY184" fmla="*/ 167376 h 270649"/>
                <a:gd name="connsiteX185" fmla="*/ 5781118 w 5931404"/>
                <a:gd name="connsiteY185" fmla="*/ 151150 h 270649"/>
                <a:gd name="connsiteX186" fmla="*/ 5796206 w 5931404"/>
                <a:gd name="connsiteY186" fmla="*/ 129575 h 270649"/>
                <a:gd name="connsiteX187" fmla="*/ 5787811 w 5931404"/>
                <a:gd name="connsiteY187" fmla="*/ 138806 h 270649"/>
                <a:gd name="connsiteX188" fmla="*/ 5782174 w 5931404"/>
                <a:gd name="connsiteY188" fmla="*/ 146597 h 270649"/>
                <a:gd name="connsiteX189" fmla="*/ 5774040 w 5931404"/>
                <a:gd name="connsiteY189" fmla="*/ 162425 h 270649"/>
                <a:gd name="connsiteX190" fmla="*/ 5771558 w 5931404"/>
                <a:gd name="connsiteY190" fmla="*/ 224311 h 270649"/>
                <a:gd name="connsiteX191" fmla="*/ 5779965 w 5931404"/>
                <a:gd name="connsiteY191" fmla="*/ 242760 h 270649"/>
                <a:gd name="connsiteX192" fmla="*/ 5793887 w 5931404"/>
                <a:gd name="connsiteY192" fmla="*/ 258190 h 270649"/>
                <a:gd name="connsiteX193" fmla="*/ 5801637 w 5931404"/>
                <a:gd name="connsiteY193" fmla="*/ 261578 h 270649"/>
                <a:gd name="connsiteX194" fmla="*/ 5802281 w 5931404"/>
                <a:gd name="connsiteY194" fmla="*/ 252566 h 270649"/>
                <a:gd name="connsiteX195" fmla="*/ 5800087 w 5931404"/>
                <a:gd name="connsiteY195" fmla="*/ 247203 h 270649"/>
                <a:gd name="connsiteX196" fmla="*/ 5796356 w 5931404"/>
                <a:gd name="connsiteY196" fmla="*/ 238631 h 270649"/>
                <a:gd name="connsiteX197" fmla="*/ 5791830 w 5931404"/>
                <a:gd name="connsiteY197" fmla="*/ 224737 h 270649"/>
                <a:gd name="connsiteX198" fmla="*/ 5789347 w 5931404"/>
                <a:gd name="connsiteY198" fmla="*/ 203038 h 270649"/>
                <a:gd name="connsiteX199" fmla="*/ 5794422 w 5931404"/>
                <a:gd name="connsiteY199" fmla="*/ 224984 h 270649"/>
                <a:gd name="connsiteX200" fmla="*/ 5803050 w 5931404"/>
                <a:gd name="connsiteY200" fmla="*/ 240537 h 270649"/>
                <a:gd name="connsiteX201" fmla="*/ 5814736 w 5931404"/>
                <a:gd name="connsiteY201" fmla="*/ 253005 h 270649"/>
                <a:gd name="connsiteX202" fmla="*/ 5821676 w 5931404"/>
                <a:gd name="connsiteY202" fmla="*/ 259205 h 270649"/>
                <a:gd name="connsiteX203" fmla="*/ 5812363 w 5931404"/>
                <a:gd name="connsiteY203" fmla="*/ 262648 h 270649"/>
                <a:gd name="connsiteX204" fmla="*/ 5804723 w 5931404"/>
                <a:gd name="connsiteY204" fmla="*/ 262991 h 270649"/>
                <a:gd name="connsiteX205" fmla="*/ 5802131 w 5931404"/>
                <a:gd name="connsiteY205" fmla="*/ 262607 h 270649"/>
                <a:gd name="connsiteX206" fmla="*/ 5797042 w 5931404"/>
                <a:gd name="connsiteY206" fmla="*/ 261235 h 270649"/>
                <a:gd name="connsiteX207" fmla="*/ 5794121 w 5931404"/>
                <a:gd name="connsiteY207" fmla="*/ 260124 h 270649"/>
                <a:gd name="connsiteX208" fmla="*/ 5788716 w 5931404"/>
                <a:gd name="connsiteY208" fmla="*/ 247121 h 270649"/>
                <a:gd name="connsiteX209" fmla="*/ 5778059 w 5931404"/>
                <a:gd name="connsiteY209" fmla="*/ 259191 h 270649"/>
                <a:gd name="connsiteX210" fmla="*/ 5755318 w 5931404"/>
                <a:gd name="connsiteY210" fmla="*/ 237424 h 270649"/>
                <a:gd name="connsiteX211" fmla="*/ 5694968 w 5931404"/>
                <a:gd name="connsiteY211" fmla="*/ 225765 h 270649"/>
                <a:gd name="connsiteX212" fmla="*/ 5659800 w 5931404"/>
                <a:gd name="connsiteY212" fmla="*/ 239193 h 270649"/>
                <a:gd name="connsiteX213" fmla="*/ 5705474 w 5931404"/>
                <a:gd name="connsiteY213" fmla="*/ 252909 h 270649"/>
                <a:gd name="connsiteX214" fmla="*/ 5650281 w 5931404"/>
                <a:gd name="connsiteY214" fmla="*/ 255776 h 270649"/>
                <a:gd name="connsiteX215" fmla="*/ 5648127 w 5931404"/>
                <a:gd name="connsiteY215" fmla="*/ 247176 h 270649"/>
                <a:gd name="connsiteX216" fmla="*/ 5628294 w 5931404"/>
                <a:gd name="connsiteY216" fmla="*/ 249631 h 270649"/>
                <a:gd name="connsiteX217" fmla="*/ 5608954 w 5931404"/>
                <a:gd name="connsiteY217" fmla="*/ 256750 h 270649"/>
                <a:gd name="connsiteX218" fmla="*/ 5604565 w 5931404"/>
                <a:gd name="connsiteY218" fmla="*/ 244021 h 270649"/>
                <a:gd name="connsiteX219" fmla="*/ 5592893 w 5931404"/>
                <a:gd name="connsiteY219" fmla="*/ 256668 h 270649"/>
                <a:gd name="connsiteX220" fmla="*/ 5540128 w 5931404"/>
                <a:gd name="connsiteY220" fmla="*/ 236519 h 270649"/>
                <a:gd name="connsiteX221" fmla="*/ 5572854 w 5931404"/>
                <a:gd name="connsiteY221" fmla="*/ 227384 h 270649"/>
                <a:gd name="connsiteX222" fmla="*/ 5530910 w 5931404"/>
                <a:gd name="connsiteY222" fmla="*/ 220375 h 270649"/>
                <a:gd name="connsiteX223" fmla="*/ 5500201 w 5931404"/>
                <a:gd name="connsiteY223" fmla="*/ 254391 h 270649"/>
                <a:gd name="connsiteX224" fmla="*/ 5465773 w 5931404"/>
                <a:gd name="connsiteY224" fmla="*/ 252032 h 270649"/>
                <a:gd name="connsiteX225" fmla="*/ 5497224 w 5931404"/>
                <a:gd name="connsiteY225" fmla="*/ 238960 h 270649"/>
                <a:gd name="connsiteX226" fmla="*/ 5445103 w 5931404"/>
                <a:gd name="connsiteY226" fmla="*/ 218030 h 270649"/>
                <a:gd name="connsiteX227" fmla="*/ 5424131 w 5931404"/>
                <a:gd name="connsiteY227" fmla="*/ 244680 h 270649"/>
                <a:gd name="connsiteX228" fmla="*/ 5398963 w 5931404"/>
                <a:gd name="connsiteY228" fmla="*/ 228138 h 270649"/>
                <a:gd name="connsiteX229" fmla="*/ 5371681 w 5931404"/>
                <a:gd name="connsiteY229" fmla="*/ 246970 h 270649"/>
                <a:gd name="connsiteX230" fmla="*/ 5296381 w 5931404"/>
                <a:gd name="connsiteY230" fmla="*/ 213435 h 270649"/>
                <a:gd name="connsiteX231" fmla="*/ 5329793 w 5931404"/>
                <a:gd name="connsiteY231" fmla="*/ 195179 h 270649"/>
                <a:gd name="connsiteX232" fmla="*/ 5308177 w 5931404"/>
                <a:gd name="connsiteY232" fmla="*/ 194095 h 270649"/>
                <a:gd name="connsiteX233" fmla="*/ 5310920 w 5931404"/>
                <a:gd name="connsiteY233" fmla="*/ 165580 h 270649"/>
                <a:gd name="connsiteX234" fmla="*/ 5263586 w 5931404"/>
                <a:gd name="connsiteY234" fmla="*/ 170929 h 270649"/>
                <a:gd name="connsiteX235" fmla="*/ 5224975 w 5931404"/>
                <a:gd name="connsiteY235" fmla="*/ 229908 h 270649"/>
                <a:gd name="connsiteX236" fmla="*/ 5126837 w 5931404"/>
                <a:gd name="connsiteY236" fmla="*/ 204149 h 270649"/>
                <a:gd name="connsiteX237" fmla="*/ 5144366 w 5931404"/>
                <a:gd name="connsiteY237" fmla="*/ 222775 h 270649"/>
                <a:gd name="connsiteX238" fmla="*/ 5074894 w 5931404"/>
                <a:gd name="connsiteY238" fmla="*/ 233584 h 270649"/>
                <a:gd name="connsiteX239" fmla="*/ 5088857 w 5931404"/>
                <a:gd name="connsiteY239" fmla="*/ 195179 h 270649"/>
                <a:gd name="connsiteX240" fmla="*/ 5121776 w 5931404"/>
                <a:gd name="connsiteY240" fmla="*/ 200775 h 270649"/>
                <a:gd name="connsiteX241" fmla="*/ 5088405 w 5931404"/>
                <a:gd name="connsiteY241" fmla="*/ 174618 h 270649"/>
                <a:gd name="connsiteX242" fmla="*/ 5037546 w 5931404"/>
                <a:gd name="connsiteY242" fmla="*/ 187374 h 270649"/>
                <a:gd name="connsiteX243" fmla="*/ 5057297 w 5931404"/>
                <a:gd name="connsiteY243" fmla="*/ 201090 h 270649"/>
                <a:gd name="connsiteX244" fmla="*/ 4984136 w 5931404"/>
                <a:gd name="connsiteY244" fmla="*/ 205356 h 270649"/>
                <a:gd name="connsiteX245" fmla="*/ 5018700 w 5931404"/>
                <a:gd name="connsiteY245" fmla="*/ 229208 h 270649"/>
                <a:gd name="connsiteX246" fmla="*/ 4984589 w 5931404"/>
                <a:gd name="connsiteY246" fmla="*/ 233076 h 270649"/>
                <a:gd name="connsiteX247" fmla="*/ 4991638 w 5931404"/>
                <a:gd name="connsiteY247" fmla="*/ 224243 h 270649"/>
                <a:gd name="connsiteX248" fmla="*/ 4922222 w 5931404"/>
                <a:gd name="connsiteY248" fmla="*/ 234434 h 270649"/>
                <a:gd name="connsiteX249" fmla="*/ 4898685 w 5931404"/>
                <a:gd name="connsiteY249" fmla="*/ 214875 h 270649"/>
                <a:gd name="connsiteX250" fmla="*/ 4966826 w 5931404"/>
                <a:gd name="connsiteY250" fmla="*/ 200308 h 270649"/>
                <a:gd name="connsiteX251" fmla="*/ 4888919 w 5931404"/>
                <a:gd name="connsiteY251" fmla="*/ 200885 h 270649"/>
                <a:gd name="connsiteX252" fmla="*/ 4913252 w 5931404"/>
                <a:gd name="connsiteY252" fmla="*/ 197305 h 270649"/>
                <a:gd name="connsiteX253" fmla="*/ 4841229 w 5931404"/>
                <a:gd name="connsiteY253" fmla="*/ 177828 h 270649"/>
                <a:gd name="connsiteX254" fmla="*/ 4832725 w 5931404"/>
                <a:gd name="connsiteY254" fmla="*/ 195960 h 270649"/>
                <a:gd name="connsiteX255" fmla="*/ 4725836 w 5931404"/>
                <a:gd name="connsiteY255" fmla="*/ 202818 h 270649"/>
                <a:gd name="connsiteX256" fmla="*/ 4704220 w 5931404"/>
                <a:gd name="connsiteY256" fmla="*/ 180420 h 270649"/>
                <a:gd name="connsiteX257" fmla="*/ 4820422 w 5931404"/>
                <a:gd name="connsiteY257" fmla="*/ 180420 h 270649"/>
                <a:gd name="connsiteX258" fmla="*/ 4876328 w 5931404"/>
                <a:gd name="connsiteY258" fmla="*/ 164811 h 270649"/>
                <a:gd name="connsiteX259" fmla="*/ 4830064 w 5931404"/>
                <a:gd name="connsiteY259" fmla="*/ 125117 h 270649"/>
                <a:gd name="connsiteX260" fmla="*/ 4798421 w 5931404"/>
                <a:gd name="connsiteY260" fmla="*/ 130261 h 270649"/>
                <a:gd name="connsiteX261" fmla="*/ 4808228 w 5931404"/>
                <a:gd name="connsiteY261" fmla="*/ 158049 h 270649"/>
                <a:gd name="connsiteX262" fmla="*/ 4684908 w 5931404"/>
                <a:gd name="connsiteY262" fmla="*/ 166663 h 270649"/>
                <a:gd name="connsiteX263" fmla="*/ 4694317 w 5931404"/>
                <a:gd name="connsiteY263" fmla="*/ 145925 h 270649"/>
                <a:gd name="connsiteX264" fmla="*/ 4520055 w 5931404"/>
                <a:gd name="connsiteY264" fmla="*/ 134952 h 270649"/>
                <a:gd name="connsiteX265" fmla="*/ 4482144 w 5931404"/>
                <a:gd name="connsiteY265" fmla="*/ 156719 h 270649"/>
                <a:gd name="connsiteX266" fmla="*/ 4519177 w 5931404"/>
                <a:gd name="connsiteY266" fmla="*/ 188595 h 270649"/>
                <a:gd name="connsiteX267" fmla="*/ 4512731 w 5931404"/>
                <a:gd name="connsiteY267" fmla="*/ 174056 h 270649"/>
                <a:gd name="connsiteX268" fmla="*/ 4453546 w 5931404"/>
                <a:gd name="connsiteY268" fmla="*/ 171436 h 270649"/>
                <a:gd name="connsiteX269" fmla="*/ 4475108 w 5931404"/>
                <a:gd name="connsiteY269" fmla="*/ 128368 h 270649"/>
                <a:gd name="connsiteX270" fmla="*/ 4439446 w 5931404"/>
                <a:gd name="connsiteY270" fmla="*/ 114830 h 270649"/>
                <a:gd name="connsiteX271" fmla="*/ 4311887 w 5931404"/>
                <a:gd name="connsiteY271" fmla="*/ 131907 h 270649"/>
                <a:gd name="connsiteX272" fmla="*/ 4129931 w 5931404"/>
                <a:gd name="connsiteY272" fmla="*/ 129164 h 270649"/>
                <a:gd name="connsiteX273" fmla="*/ 4095284 w 5931404"/>
                <a:gd name="connsiteY273" fmla="*/ 97329 h 270649"/>
                <a:gd name="connsiteX274" fmla="*/ 4071747 w 5931404"/>
                <a:gd name="connsiteY274" fmla="*/ 109179 h 270649"/>
                <a:gd name="connsiteX275" fmla="*/ 4076315 w 5931404"/>
                <a:gd name="connsiteY275" fmla="*/ 105366 h 270649"/>
                <a:gd name="connsiteX276" fmla="*/ 3976394 w 5931404"/>
                <a:gd name="connsiteY276" fmla="*/ 119425 h 270649"/>
                <a:gd name="connsiteX277" fmla="*/ 3990947 w 5931404"/>
                <a:gd name="connsiteY277" fmla="*/ 98467 h 270649"/>
                <a:gd name="connsiteX278" fmla="*/ 3966820 w 5931404"/>
                <a:gd name="connsiteY278" fmla="*/ 103528 h 270649"/>
                <a:gd name="connsiteX279" fmla="*/ 3970564 w 5931404"/>
                <a:gd name="connsiteY279" fmla="*/ 85972 h 270649"/>
                <a:gd name="connsiteX280" fmla="*/ 3878269 w 5931404"/>
                <a:gd name="connsiteY280" fmla="*/ 88715 h 270649"/>
                <a:gd name="connsiteX281" fmla="*/ 3898514 w 5931404"/>
                <a:gd name="connsiteY281" fmla="*/ 101169 h 270649"/>
                <a:gd name="connsiteX282" fmla="*/ 3756211 w 5931404"/>
                <a:gd name="connsiteY282" fmla="*/ 102102 h 270649"/>
                <a:gd name="connsiteX283" fmla="*/ 3757898 w 5931404"/>
                <a:gd name="connsiteY283" fmla="*/ 89950 h 270649"/>
                <a:gd name="connsiteX284" fmla="*/ 3726845 w 5931404"/>
                <a:gd name="connsiteY284" fmla="*/ 97041 h 270649"/>
                <a:gd name="connsiteX285" fmla="*/ 3689674 w 5931404"/>
                <a:gd name="connsiteY285" fmla="*/ 87440 h 270649"/>
                <a:gd name="connsiteX286" fmla="*/ 3770489 w 5931404"/>
                <a:gd name="connsiteY286" fmla="*/ 57991 h 270649"/>
                <a:gd name="connsiteX287" fmla="*/ 3759846 w 5931404"/>
                <a:gd name="connsiteY287" fmla="*/ 84587 h 270649"/>
                <a:gd name="connsiteX288" fmla="*/ 3827877 w 5931404"/>
                <a:gd name="connsiteY288" fmla="*/ 80595 h 270649"/>
                <a:gd name="connsiteX289" fmla="*/ 3794136 w 5931404"/>
                <a:gd name="connsiteY289" fmla="*/ 86082 h 270649"/>
                <a:gd name="connsiteX290" fmla="*/ 3830181 w 5931404"/>
                <a:gd name="connsiteY290" fmla="*/ 58787 h 270649"/>
                <a:gd name="connsiteX291" fmla="*/ 3804683 w 5931404"/>
                <a:gd name="connsiteY291" fmla="*/ 59486 h 270649"/>
                <a:gd name="connsiteX292" fmla="*/ 3874374 w 5931404"/>
                <a:gd name="connsiteY292" fmla="*/ 49885 h 270649"/>
                <a:gd name="connsiteX293" fmla="*/ 3877899 w 5931404"/>
                <a:gd name="connsiteY293" fmla="*/ 65220 h 270649"/>
                <a:gd name="connsiteX294" fmla="*/ 3949922 w 5931404"/>
                <a:gd name="connsiteY294" fmla="*/ 50009 h 270649"/>
                <a:gd name="connsiteX295" fmla="*/ 4068977 w 5931404"/>
                <a:gd name="connsiteY295" fmla="*/ 44385 h 270649"/>
                <a:gd name="connsiteX296" fmla="*/ 3999203 w 5931404"/>
                <a:gd name="connsiteY296" fmla="*/ 77194 h 270649"/>
                <a:gd name="connsiteX297" fmla="*/ 4059376 w 5931404"/>
                <a:gd name="connsiteY297" fmla="*/ 84751 h 270649"/>
                <a:gd name="connsiteX298" fmla="*/ 4120522 w 5931404"/>
                <a:gd name="connsiteY298" fmla="*/ 49967 h 270649"/>
                <a:gd name="connsiteX299" fmla="*/ 4122428 w 5931404"/>
                <a:gd name="connsiteY299" fmla="*/ 61132 h 270649"/>
                <a:gd name="connsiteX300" fmla="*/ 4199238 w 5931404"/>
                <a:gd name="connsiteY300" fmla="*/ 43041 h 270649"/>
                <a:gd name="connsiteX301" fmla="*/ 4404607 w 5931404"/>
                <a:gd name="connsiteY301" fmla="*/ 54699 h 270649"/>
                <a:gd name="connsiteX302" fmla="*/ 4406349 w 5931404"/>
                <a:gd name="connsiteY302" fmla="*/ 65851 h 270649"/>
                <a:gd name="connsiteX303" fmla="*/ 4553275 w 5931404"/>
                <a:gd name="connsiteY303" fmla="*/ 52135 h 270649"/>
                <a:gd name="connsiteX304" fmla="*/ 4744984 w 5931404"/>
                <a:gd name="connsiteY304" fmla="*/ 71584 h 270649"/>
                <a:gd name="connsiteX305" fmla="*/ 5111022 w 5931404"/>
                <a:gd name="connsiteY305" fmla="*/ 81075 h 270649"/>
                <a:gd name="connsiteX306" fmla="*/ 5088281 w 5931404"/>
                <a:gd name="connsiteY306" fmla="*/ 96163 h 270649"/>
                <a:gd name="connsiteX307" fmla="*/ 5126014 w 5931404"/>
                <a:gd name="connsiteY307" fmla="*/ 105010 h 270649"/>
                <a:gd name="connsiteX308" fmla="*/ 5175117 w 5931404"/>
                <a:gd name="connsiteY308" fmla="*/ 80705 h 270649"/>
                <a:gd name="connsiteX309" fmla="*/ 5359405 w 5931404"/>
                <a:gd name="connsiteY309" fmla="*/ 76398 h 270649"/>
                <a:gd name="connsiteX310" fmla="*/ 5360969 w 5931404"/>
                <a:gd name="connsiteY310" fmla="*/ 87618 h 270649"/>
                <a:gd name="connsiteX311" fmla="*/ 5539277 w 5931404"/>
                <a:gd name="connsiteY311" fmla="*/ 95011 h 270649"/>
                <a:gd name="connsiteX312" fmla="*/ 5577161 w 5931404"/>
                <a:gd name="connsiteY312" fmla="*/ 109824 h 270649"/>
                <a:gd name="connsiteX313" fmla="*/ 5623562 w 5931404"/>
                <a:gd name="connsiteY313" fmla="*/ 94174 h 270649"/>
                <a:gd name="connsiteX314" fmla="*/ 5686738 w 5931404"/>
                <a:gd name="connsiteY314" fmla="*/ 85725 h 270649"/>
                <a:gd name="connsiteX315" fmla="*/ 5831318 w 5931404"/>
                <a:gd name="connsiteY315" fmla="*/ 123033 h 270649"/>
                <a:gd name="connsiteX316" fmla="*/ 5838739 w 5931404"/>
                <a:gd name="connsiteY316" fmla="*/ 124048 h 270649"/>
                <a:gd name="connsiteX317" fmla="*/ 5840275 w 5931404"/>
                <a:gd name="connsiteY317" fmla="*/ 123910 h 270649"/>
                <a:gd name="connsiteX318" fmla="*/ 5843429 w 5931404"/>
                <a:gd name="connsiteY318" fmla="*/ 124198 h 270649"/>
                <a:gd name="connsiteX319" fmla="*/ 5859423 w 5931404"/>
                <a:gd name="connsiteY319" fmla="*/ 126750 h 270649"/>
                <a:gd name="connsiteX320" fmla="*/ 5878625 w 5931404"/>
                <a:gd name="connsiteY320" fmla="*/ 132058 h 270649"/>
                <a:gd name="connsiteX321" fmla="*/ 5907031 w 5931404"/>
                <a:gd name="connsiteY321" fmla="*/ 148270 h 270649"/>
                <a:gd name="connsiteX322" fmla="*/ 5918113 w 5931404"/>
                <a:gd name="connsiteY322" fmla="*/ 160299 h 270649"/>
                <a:gd name="connsiteX323" fmla="*/ 5929086 w 5931404"/>
                <a:gd name="connsiteY323" fmla="*/ 183232 h 270649"/>
                <a:gd name="connsiteX324" fmla="*/ 5918950 w 5931404"/>
                <a:gd name="connsiteY324" fmla="*/ 240935 h 270649"/>
                <a:gd name="connsiteX325" fmla="*/ 5892080 w 5931404"/>
                <a:gd name="connsiteY325" fmla="*/ 263772 h 270649"/>
                <a:gd name="connsiteX326" fmla="*/ 5863345 w 5931404"/>
                <a:gd name="connsiteY326" fmla="*/ 270630 h 270649"/>
                <a:gd name="connsiteX327" fmla="*/ 5834761 w 5931404"/>
                <a:gd name="connsiteY327" fmla="*/ 266324 h 270649"/>
                <a:gd name="connsiteX328" fmla="*/ 5814063 w 5931404"/>
                <a:gd name="connsiteY328" fmla="*/ 258094 h 270649"/>
                <a:gd name="connsiteX329" fmla="*/ 5812047 w 5931404"/>
                <a:gd name="connsiteY329" fmla="*/ 257353 h 270649"/>
                <a:gd name="connsiteX330" fmla="*/ 5811965 w 5931404"/>
                <a:gd name="connsiteY330" fmla="*/ 257353 h 270649"/>
                <a:gd name="connsiteX331" fmla="*/ 5811965 w 5931404"/>
                <a:gd name="connsiteY331" fmla="*/ 257353 h 270649"/>
                <a:gd name="connsiteX332" fmla="*/ 5814900 w 5931404"/>
                <a:gd name="connsiteY332" fmla="*/ 251044 h 270649"/>
                <a:gd name="connsiteX333" fmla="*/ 5818412 w 5931404"/>
                <a:gd name="connsiteY333" fmla="*/ 243253 h 270649"/>
                <a:gd name="connsiteX334" fmla="*/ 5819262 w 5931404"/>
                <a:gd name="connsiteY334" fmla="*/ 241292 h 270649"/>
                <a:gd name="connsiteX335" fmla="*/ 5811951 w 5931404"/>
                <a:gd name="connsiteY335" fmla="*/ 257422 h 270649"/>
                <a:gd name="connsiteX336" fmla="*/ 5811800 w 5931404"/>
                <a:gd name="connsiteY336" fmla="*/ 257422 h 270649"/>
                <a:gd name="connsiteX337" fmla="*/ 5811197 w 5931404"/>
                <a:gd name="connsiteY337" fmla="*/ 257244 h 270649"/>
                <a:gd name="connsiteX338" fmla="*/ 5806479 w 5931404"/>
                <a:gd name="connsiteY338" fmla="*/ 255872 h 270649"/>
                <a:gd name="connsiteX339" fmla="*/ 5717873 w 5931404"/>
                <a:gd name="connsiteY339" fmla="*/ 238700 h 270649"/>
                <a:gd name="connsiteX340" fmla="*/ 5505015 w 5931404"/>
                <a:gd name="connsiteY340" fmla="*/ 234036 h 270649"/>
                <a:gd name="connsiteX341" fmla="*/ 5495016 w 5931404"/>
                <a:gd name="connsiteY341" fmla="*/ 220553 h 270649"/>
                <a:gd name="connsiteX342" fmla="*/ 5266603 w 5931404"/>
                <a:gd name="connsiteY342" fmla="*/ 226040 h 270649"/>
                <a:gd name="connsiteX343" fmla="*/ 5052633 w 5931404"/>
                <a:gd name="connsiteY343" fmla="*/ 218633 h 270649"/>
                <a:gd name="connsiteX344" fmla="*/ 5065746 w 5931404"/>
                <a:gd name="connsiteY344" fmla="*/ 197058 h 270649"/>
                <a:gd name="connsiteX345" fmla="*/ 4986920 w 5931404"/>
                <a:gd name="connsiteY345" fmla="*/ 214079 h 270649"/>
                <a:gd name="connsiteX346" fmla="*/ 4867372 w 5931404"/>
                <a:gd name="connsiteY346" fmla="*/ 198909 h 270649"/>
                <a:gd name="connsiteX347" fmla="*/ 4786173 w 5931404"/>
                <a:gd name="connsiteY347" fmla="*/ 207029 h 270649"/>
                <a:gd name="connsiteX348" fmla="*/ 4605794 w 5931404"/>
                <a:gd name="connsiteY348" fmla="*/ 193615 h 270649"/>
                <a:gd name="connsiteX349" fmla="*/ 4623940 w 5931404"/>
                <a:gd name="connsiteY349" fmla="*/ 196070 h 270649"/>
                <a:gd name="connsiteX350" fmla="*/ 4615340 w 5931404"/>
                <a:gd name="connsiteY350" fmla="*/ 179693 h 270649"/>
                <a:gd name="connsiteX351" fmla="*/ 4540725 w 5931404"/>
                <a:gd name="connsiteY351" fmla="*/ 196303 h 270649"/>
                <a:gd name="connsiteX352" fmla="*/ 4282755 w 5931404"/>
                <a:gd name="connsiteY352" fmla="*/ 178102 h 270649"/>
                <a:gd name="connsiteX353" fmla="*/ 4261728 w 5931404"/>
                <a:gd name="connsiteY353" fmla="*/ 191215 h 270649"/>
                <a:gd name="connsiteX354" fmla="*/ 4066343 w 5931404"/>
                <a:gd name="connsiteY354" fmla="*/ 187717 h 270649"/>
                <a:gd name="connsiteX355" fmla="*/ 4055659 w 5931404"/>
                <a:gd name="connsiteY355" fmla="*/ 174536 h 270649"/>
                <a:gd name="connsiteX356" fmla="*/ 4034769 w 5931404"/>
                <a:gd name="connsiteY356" fmla="*/ 188156 h 270649"/>
                <a:gd name="connsiteX357" fmla="*/ 3705585 w 5931404"/>
                <a:gd name="connsiteY357" fmla="*/ 178418 h 270649"/>
                <a:gd name="connsiteX358" fmla="*/ 3430291 w 5931404"/>
                <a:gd name="connsiteY358" fmla="*/ 188019 h 270649"/>
                <a:gd name="connsiteX359" fmla="*/ 3296327 w 5931404"/>
                <a:gd name="connsiteY359" fmla="*/ 189199 h 270649"/>
                <a:gd name="connsiteX360" fmla="*/ 3164763 w 5931404"/>
                <a:gd name="connsiteY360" fmla="*/ 194589 h 270649"/>
                <a:gd name="connsiteX361" fmla="*/ 3166505 w 5931404"/>
                <a:gd name="connsiteY361" fmla="*/ 189199 h 270649"/>
                <a:gd name="connsiteX362" fmla="*/ 2982903 w 5931404"/>
                <a:gd name="connsiteY362" fmla="*/ 204890 h 270649"/>
                <a:gd name="connsiteX363" fmla="*/ 2940808 w 5931404"/>
                <a:gd name="connsiteY363" fmla="*/ 193574 h 270649"/>
                <a:gd name="connsiteX364" fmla="*/ 2744587 w 5931404"/>
                <a:gd name="connsiteY364" fmla="*/ 206824 h 270649"/>
                <a:gd name="connsiteX365" fmla="*/ 2761458 w 5931404"/>
                <a:gd name="connsiteY365" fmla="*/ 203257 h 270649"/>
                <a:gd name="connsiteX366" fmla="*/ 2561739 w 5931404"/>
                <a:gd name="connsiteY366" fmla="*/ 203628 h 270649"/>
                <a:gd name="connsiteX367" fmla="*/ 2583973 w 5931404"/>
                <a:gd name="connsiteY367" fmla="*/ 193505 h 270649"/>
                <a:gd name="connsiteX368" fmla="*/ 2503433 w 5931404"/>
                <a:gd name="connsiteY368" fmla="*/ 192998 h 270649"/>
                <a:gd name="connsiteX369" fmla="*/ 2502253 w 5931404"/>
                <a:gd name="connsiteY369" fmla="*/ 205260 h 270649"/>
                <a:gd name="connsiteX370" fmla="*/ 2260961 w 5931404"/>
                <a:gd name="connsiteY370" fmla="*/ 212118 h 270649"/>
                <a:gd name="connsiteX371" fmla="*/ 2016953 w 5931404"/>
                <a:gd name="connsiteY371" fmla="*/ 232116 h 270649"/>
                <a:gd name="connsiteX372" fmla="*/ 1916827 w 5931404"/>
                <a:gd name="connsiteY372" fmla="*/ 211391 h 270649"/>
                <a:gd name="connsiteX373" fmla="*/ 1910270 w 5931404"/>
                <a:gd name="connsiteY373" fmla="*/ 216109 h 270649"/>
                <a:gd name="connsiteX374" fmla="*/ 1829346 w 5931404"/>
                <a:gd name="connsiteY374" fmla="*/ 203312 h 270649"/>
                <a:gd name="connsiteX375" fmla="*/ 1812599 w 5931404"/>
                <a:gd name="connsiteY375" fmla="*/ 222350 h 270649"/>
                <a:gd name="connsiteX376" fmla="*/ 1669458 w 5931404"/>
                <a:gd name="connsiteY376" fmla="*/ 212817 h 270649"/>
                <a:gd name="connsiteX377" fmla="*/ 1673573 w 5931404"/>
                <a:gd name="connsiteY377" fmla="*/ 204396 h 270649"/>
                <a:gd name="connsiteX378" fmla="*/ 1475336 w 5931404"/>
                <a:gd name="connsiteY378" fmla="*/ 243569 h 270649"/>
                <a:gd name="connsiteX379" fmla="*/ 938300 w 5931404"/>
                <a:gd name="connsiteY379" fmla="*/ 262003 h 270649"/>
                <a:gd name="connsiteX380" fmla="*/ 405515 w 5931404"/>
                <a:gd name="connsiteY380" fmla="*/ 267078 h 270649"/>
                <a:gd name="connsiteX381" fmla="*/ 275309 w 5931404"/>
                <a:gd name="connsiteY381" fmla="*/ 264170 h 270649"/>
                <a:gd name="connsiteX382" fmla="*/ 210666 w 5931404"/>
                <a:gd name="connsiteY382" fmla="*/ 263731 h 270649"/>
                <a:gd name="connsiteX383" fmla="*/ 157612 w 5931404"/>
                <a:gd name="connsiteY383" fmla="*/ 263512 h 270649"/>
                <a:gd name="connsiteX384" fmla="*/ 131895 w 5931404"/>
                <a:gd name="connsiteY384" fmla="*/ 265610 h 270649"/>
                <a:gd name="connsiteX385" fmla="*/ 96124 w 5931404"/>
                <a:gd name="connsiteY385" fmla="*/ 262305 h 270649"/>
                <a:gd name="connsiteX386" fmla="*/ 78841 w 5931404"/>
                <a:gd name="connsiteY386" fmla="*/ 257189 h 270649"/>
                <a:gd name="connsiteX387" fmla="*/ 67046 w 5931404"/>
                <a:gd name="connsiteY387" fmla="*/ 252032 h 270649"/>
                <a:gd name="connsiteX388" fmla="*/ 54111 w 5931404"/>
                <a:gd name="connsiteY388" fmla="*/ 244611 h 270649"/>
                <a:gd name="connsiteX389" fmla="*/ 24348 w 5931404"/>
                <a:gd name="connsiteY389" fmla="*/ 216727 h 270649"/>
                <a:gd name="connsiteX390" fmla="*/ 276 w 5931404"/>
                <a:gd name="connsiteY390" fmla="*/ 136035 h 270649"/>
                <a:gd name="connsiteX391" fmla="*/ 2704 w 5931404"/>
                <a:gd name="connsiteY391" fmla="*/ 118136 h 270649"/>
                <a:gd name="connsiteX392" fmla="*/ 8821 w 5931404"/>
                <a:gd name="connsiteY392" fmla="*/ 98591 h 270649"/>
                <a:gd name="connsiteX393" fmla="*/ 18107 w 5931404"/>
                <a:gd name="connsiteY393" fmla="*/ 80143 h 270649"/>
                <a:gd name="connsiteX394" fmla="*/ 28202 w 5931404"/>
                <a:gd name="connsiteY394" fmla="*/ 66276 h 270649"/>
                <a:gd name="connsiteX395" fmla="*/ 49777 w 5931404"/>
                <a:gd name="connsiteY395" fmla="*/ 46004 h 270649"/>
                <a:gd name="connsiteX396" fmla="*/ 67951 w 5931404"/>
                <a:gd name="connsiteY396" fmla="*/ 34839 h 270649"/>
                <a:gd name="connsiteX397" fmla="*/ 81077 w 5931404"/>
                <a:gd name="connsiteY397" fmla="*/ 29119 h 270649"/>
                <a:gd name="connsiteX398" fmla="*/ 100403 w 5931404"/>
                <a:gd name="connsiteY398" fmla="*/ 23386 h 270649"/>
                <a:gd name="connsiteX399" fmla="*/ 138972 w 5931404"/>
                <a:gd name="connsiteY399" fmla="*/ 19065 h 270649"/>
                <a:gd name="connsiteX400" fmla="*/ 156529 w 5931404"/>
                <a:gd name="connsiteY400" fmla="*/ 18942 h 270649"/>
                <a:gd name="connsiteX401" fmla="*/ 156433 w 5931404"/>
                <a:gd name="connsiteY401" fmla="*/ 18942 h 270649"/>
                <a:gd name="connsiteX402" fmla="*/ 156433 w 5931404"/>
                <a:gd name="connsiteY402" fmla="*/ 20889 h 270649"/>
                <a:gd name="connsiteX403" fmla="*/ 156584 w 5931404"/>
                <a:gd name="connsiteY403" fmla="*/ 29860 h 270649"/>
                <a:gd name="connsiteX404" fmla="*/ 157681 w 5931404"/>
                <a:gd name="connsiteY404" fmla="*/ 65727 h 270649"/>
                <a:gd name="connsiteX405" fmla="*/ 156213 w 5931404"/>
                <a:gd name="connsiteY405" fmla="*/ 18942 h 270649"/>
                <a:gd name="connsiteX406" fmla="*/ 156501 w 5931404"/>
                <a:gd name="connsiteY406" fmla="*/ 18942 h 270649"/>
                <a:gd name="connsiteX407" fmla="*/ 157077 w 5931404"/>
                <a:gd name="connsiteY407" fmla="*/ 18942 h 270649"/>
                <a:gd name="connsiteX408" fmla="*/ 158216 w 5931404"/>
                <a:gd name="connsiteY408" fmla="*/ 18942 h 270649"/>
                <a:gd name="connsiteX409" fmla="*/ 162824 w 5931404"/>
                <a:gd name="connsiteY409" fmla="*/ 18791 h 270649"/>
                <a:gd name="connsiteX410" fmla="*/ 171946 w 5931404"/>
                <a:gd name="connsiteY410" fmla="*/ 18530 h 270649"/>
                <a:gd name="connsiteX411" fmla="*/ 207607 w 5931404"/>
                <a:gd name="connsiteY411" fmla="*/ 18187 h 270649"/>
                <a:gd name="connsiteX412" fmla="*/ 340913 w 5931404"/>
                <a:gd name="connsiteY412" fmla="*/ 21370 h 270649"/>
                <a:gd name="connsiteX413" fmla="*/ 600584 w 5931404"/>
                <a:gd name="connsiteY413" fmla="*/ 28008 h 270649"/>
                <a:gd name="connsiteX414" fmla="*/ 864782 w 5931404"/>
                <a:gd name="connsiteY414" fmla="*/ 36073 h 270649"/>
                <a:gd name="connsiteX415" fmla="*/ 1044983 w 5931404"/>
                <a:gd name="connsiteY415" fmla="*/ 48486 h 270649"/>
                <a:gd name="connsiteX416" fmla="*/ 1041746 w 5931404"/>
                <a:gd name="connsiteY416" fmla="*/ 56236 h 270649"/>
                <a:gd name="connsiteX417" fmla="*/ 1114303 w 5931404"/>
                <a:gd name="connsiteY417" fmla="*/ 36663 h 270649"/>
                <a:gd name="connsiteX418" fmla="*/ 1307205 w 5931404"/>
                <a:gd name="connsiteY418" fmla="*/ 34578 h 270649"/>
                <a:gd name="connsiteX419" fmla="*/ 1503193 w 5931404"/>
                <a:gd name="connsiteY419" fmla="*/ 31451 h 270649"/>
                <a:gd name="connsiteX420" fmla="*/ 1496664 w 5931404"/>
                <a:gd name="connsiteY420" fmla="*/ 46936 h 270649"/>
                <a:gd name="connsiteX421" fmla="*/ 1522930 w 5931404"/>
                <a:gd name="connsiteY421" fmla="*/ 35291 h 270649"/>
                <a:gd name="connsiteX422" fmla="*/ 1527292 w 5931404"/>
                <a:gd name="connsiteY422" fmla="*/ 40298 h 270649"/>
                <a:gd name="connsiteX423" fmla="*/ 1545356 w 5931404"/>
                <a:gd name="connsiteY423" fmla="*/ 22727 h 270649"/>
                <a:gd name="connsiteX424" fmla="*/ 1796606 w 5931404"/>
                <a:gd name="connsiteY424" fmla="*/ 13730 h 270649"/>
                <a:gd name="connsiteX425" fmla="*/ 1924165 w 5931404"/>
                <a:gd name="connsiteY425" fmla="*/ 12358 h 270649"/>
                <a:gd name="connsiteX426" fmla="*/ 2051353 w 5931404"/>
                <a:gd name="connsiteY426" fmla="*/ 14347 h 270649"/>
                <a:gd name="connsiteX427" fmla="*/ 2299709 w 5931404"/>
                <a:gd name="connsiteY427" fmla="*/ 16747 h 270649"/>
                <a:gd name="connsiteX428" fmla="*/ 2551782 w 5931404"/>
                <a:gd name="connsiteY428" fmla="*/ 11137 h 270649"/>
                <a:gd name="connsiteX429" fmla="*/ 2828845 w 5931404"/>
                <a:gd name="connsiteY429" fmla="*/ 0 h 270649"/>
                <a:gd name="connsiteX430" fmla="*/ 3199492 w 5931404"/>
                <a:gd name="connsiteY430" fmla="*/ 15897 h 270649"/>
                <a:gd name="connsiteX431" fmla="*/ 3384658 w 5931404"/>
                <a:gd name="connsiteY431" fmla="*/ 13757 h 270649"/>
                <a:gd name="connsiteX432" fmla="*/ 3571744 w 5931404"/>
                <a:gd name="connsiteY432" fmla="*/ 5596 h 270649"/>
                <a:gd name="connsiteX433" fmla="*/ 3434790 w 5931404"/>
                <a:gd name="connsiteY433" fmla="*/ 63999 h 27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</a:cxnLst>
              <a:rect l="l" t="t" r="r" b="b"/>
              <a:pathLst>
                <a:path w="5931404" h="270649">
                  <a:moveTo>
                    <a:pt x="3434790" y="63999"/>
                  </a:moveTo>
                  <a:cubicBezTo>
                    <a:pt x="3366210" y="84340"/>
                    <a:pt x="3287796" y="88948"/>
                    <a:pt x="3206995" y="89360"/>
                  </a:cubicBezTo>
                  <a:cubicBezTo>
                    <a:pt x="3126331" y="90238"/>
                    <a:pt x="3044007" y="89209"/>
                    <a:pt x="2969790" y="105037"/>
                  </a:cubicBezTo>
                  <a:cubicBezTo>
                    <a:pt x="2952302" y="107396"/>
                    <a:pt x="2973507" y="81981"/>
                    <a:pt x="2934252" y="88797"/>
                  </a:cubicBezTo>
                  <a:cubicBezTo>
                    <a:pt x="2790467" y="126626"/>
                    <a:pt x="2561918" y="112965"/>
                    <a:pt x="2384583" y="93529"/>
                  </a:cubicBezTo>
                  <a:lnTo>
                    <a:pt x="2395062" y="86671"/>
                  </a:lnTo>
                  <a:cubicBezTo>
                    <a:pt x="2361211" y="83174"/>
                    <a:pt x="2320914" y="106189"/>
                    <a:pt x="2285183" y="104873"/>
                  </a:cubicBezTo>
                  <a:cubicBezTo>
                    <a:pt x="2284731" y="100552"/>
                    <a:pt x="2296335" y="98275"/>
                    <a:pt x="2287831" y="92748"/>
                  </a:cubicBezTo>
                  <a:cubicBezTo>
                    <a:pt x="2279423" y="106038"/>
                    <a:pt x="2224106" y="101526"/>
                    <a:pt x="2209320" y="111401"/>
                  </a:cubicBezTo>
                  <a:cubicBezTo>
                    <a:pt x="2195152" y="106779"/>
                    <a:pt x="2196194" y="96451"/>
                    <a:pt x="2177979" y="91307"/>
                  </a:cubicBezTo>
                  <a:cubicBezTo>
                    <a:pt x="2171368" y="96437"/>
                    <a:pt x="2164702" y="101444"/>
                    <a:pt x="2158036" y="106518"/>
                  </a:cubicBezTo>
                  <a:cubicBezTo>
                    <a:pt x="2102226" y="143030"/>
                    <a:pt x="2020492" y="106381"/>
                    <a:pt x="1943504" y="126256"/>
                  </a:cubicBezTo>
                  <a:cubicBezTo>
                    <a:pt x="1947166" y="122731"/>
                    <a:pt x="1954792" y="119864"/>
                    <a:pt x="1948565" y="116655"/>
                  </a:cubicBezTo>
                  <a:cubicBezTo>
                    <a:pt x="1824943" y="141343"/>
                    <a:pt x="1669870" y="144087"/>
                    <a:pt x="1530941" y="152426"/>
                  </a:cubicBezTo>
                  <a:cubicBezTo>
                    <a:pt x="1536427" y="147118"/>
                    <a:pt x="1541420" y="137626"/>
                    <a:pt x="1533272" y="131852"/>
                  </a:cubicBezTo>
                  <a:cubicBezTo>
                    <a:pt x="1526551" y="147447"/>
                    <a:pt x="1483703" y="151768"/>
                    <a:pt x="1446464" y="154854"/>
                  </a:cubicBezTo>
                  <a:cubicBezTo>
                    <a:pt x="1429607" y="138957"/>
                    <a:pt x="1382753" y="169475"/>
                    <a:pt x="1339191" y="161081"/>
                  </a:cubicBezTo>
                  <a:lnTo>
                    <a:pt x="1342894" y="157515"/>
                  </a:lnTo>
                  <a:cubicBezTo>
                    <a:pt x="1310895" y="174481"/>
                    <a:pt x="1295039" y="148325"/>
                    <a:pt x="1269143" y="168679"/>
                  </a:cubicBezTo>
                  <a:lnTo>
                    <a:pt x="1248569" y="156404"/>
                  </a:lnTo>
                  <a:cubicBezTo>
                    <a:pt x="1234757" y="179090"/>
                    <a:pt x="1201784" y="145362"/>
                    <a:pt x="1175298" y="157199"/>
                  </a:cubicBezTo>
                  <a:lnTo>
                    <a:pt x="1176217" y="161794"/>
                  </a:lnTo>
                  <a:cubicBezTo>
                    <a:pt x="1151186" y="167610"/>
                    <a:pt x="1137950" y="156472"/>
                    <a:pt x="1114660" y="160601"/>
                  </a:cubicBezTo>
                  <a:lnTo>
                    <a:pt x="1112424" y="158008"/>
                  </a:lnTo>
                  <a:cubicBezTo>
                    <a:pt x="1057862" y="164523"/>
                    <a:pt x="1026013" y="152152"/>
                    <a:pt x="1027385" y="169694"/>
                  </a:cubicBezTo>
                  <a:cubicBezTo>
                    <a:pt x="1008183" y="155759"/>
                    <a:pt x="1080329" y="162836"/>
                    <a:pt x="1050071" y="142646"/>
                  </a:cubicBezTo>
                  <a:cubicBezTo>
                    <a:pt x="870529" y="161177"/>
                    <a:pt x="685555" y="157185"/>
                    <a:pt x="504545" y="154579"/>
                  </a:cubicBezTo>
                  <a:cubicBezTo>
                    <a:pt x="484163" y="147077"/>
                    <a:pt x="471160" y="144608"/>
                    <a:pt x="466716" y="137860"/>
                  </a:cubicBezTo>
                  <a:cubicBezTo>
                    <a:pt x="448584" y="141042"/>
                    <a:pt x="398657" y="139231"/>
                    <a:pt x="382006" y="147776"/>
                  </a:cubicBezTo>
                  <a:cubicBezTo>
                    <a:pt x="388082" y="147570"/>
                    <a:pt x="370608" y="138436"/>
                    <a:pt x="361062" y="137283"/>
                  </a:cubicBezTo>
                  <a:cubicBezTo>
                    <a:pt x="328486" y="129616"/>
                    <a:pt x="324536" y="155512"/>
                    <a:pt x="288696" y="146322"/>
                  </a:cubicBezTo>
                  <a:cubicBezTo>
                    <a:pt x="303221" y="142207"/>
                    <a:pt x="308337" y="136721"/>
                    <a:pt x="303784" y="129973"/>
                  </a:cubicBezTo>
                  <a:cubicBezTo>
                    <a:pt x="272566" y="142578"/>
                    <a:pt x="231459" y="138765"/>
                    <a:pt x="195304" y="143250"/>
                  </a:cubicBezTo>
                  <a:cubicBezTo>
                    <a:pt x="200900" y="140287"/>
                    <a:pt x="209665" y="138641"/>
                    <a:pt x="208362" y="133059"/>
                  </a:cubicBezTo>
                  <a:cubicBezTo>
                    <a:pt x="188268" y="140548"/>
                    <a:pt x="170766" y="140370"/>
                    <a:pt x="152729" y="139067"/>
                  </a:cubicBezTo>
                  <a:cubicBezTo>
                    <a:pt x="144034" y="138271"/>
                    <a:pt x="135475" y="137201"/>
                    <a:pt x="127547" y="138504"/>
                  </a:cubicBezTo>
                  <a:cubicBezTo>
                    <a:pt x="123802" y="139039"/>
                    <a:pt x="119564" y="140932"/>
                    <a:pt x="119317" y="142701"/>
                  </a:cubicBezTo>
                  <a:cubicBezTo>
                    <a:pt x="119633" y="144923"/>
                    <a:pt x="119674" y="143908"/>
                    <a:pt x="122787" y="143634"/>
                  </a:cubicBezTo>
                  <a:cubicBezTo>
                    <a:pt x="121018" y="144910"/>
                    <a:pt x="119427" y="146309"/>
                    <a:pt x="117123" y="146089"/>
                  </a:cubicBezTo>
                  <a:cubicBezTo>
                    <a:pt x="114818" y="145870"/>
                    <a:pt x="112281" y="142893"/>
                    <a:pt x="112583" y="139012"/>
                  </a:cubicBezTo>
                  <a:cubicBezTo>
                    <a:pt x="108962" y="143250"/>
                    <a:pt x="110882" y="151205"/>
                    <a:pt x="115463" y="153564"/>
                  </a:cubicBezTo>
                  <a:cubicBezTo>
                    <a:pt x="118307" y="155355"/>
                    <a:pt x="121538" y="156441"/>
                    <a:pt x="124886" y="156733"/>
                  </a:cubicBezTo>
                  <a:cubicBezTo>
                    <a:pt x="128567" y="157237"/>
                    <a:pt x="132313" y="156923"/>
                    <a:pt x="135859" y="155814"/>
                  </a:cubicBezTo>
                  <a:cubicBezTo>
                    <a:pt x="140838" y="154044"/>
                    <a:pt x="142264" y="151013"/>
                    <a:pt x="143526" y="147886"/>
                  </a:cubicBezTo>
                  <a:cubicBezTo>
                    <a:pt x="145693" y="141741"/>
                    <a:pt x="149012" y="134266"/>
                    <a:pt x="173468" y="138106"/>
                  </a:cubicBezTo>
                  <a:cubicBezTo>
                    <a:pt x="161631" y="141261"/>
                    <a:pt x="165814" y="145225"/>
                    <a:pt x="163743" y="149450"/>
                  </a:cubicBezTo>
                  <a:cubicBezTo>
                    <a:pt x="209006" y="131523"/>
                    <a:pt x="282442" y="137489"/>
                    <a:pt x="327691" y="132017"/>
                  </a:cubicBezTo>
                  <a:cubicBezTo>
                    <a:pt x="326153" y="132761"/>
                    <a:pt x="325321" y="134459"/>
                    <a:pt x="325675" y="136131"/>
                  </a:cubicBezTo>
                  <a:cubicBezTo>
                    <a:pt x="375052" y="134335"/>
                    <a:pt x="426418" y="140959"/>
                    <a:pt x="480665" y="133978"/>
                  </a:cubicBezTo>
                  <a:cubicBezTo>
                    <a:pt x="500293" y="138847"/>
                    <a:pt x="473807" y="158598"/>
                    <a:pt x="525928" y="155828"/>
                  </a:cubicBezTo>
                  <a:cubicBezTo>
                    <a:pt x="524406" y="135446"/>
                    <a:pt x="614506" y="148970"/>
                    <a:pt x="584249" y="125529"/>
                  </a:cubicBezTo>
                  <a:cubicBezTo>
                    <a:pt x="628633" y="129644"/>
                    <a:pt x="698914" y="138463"/>
                    <a:pt x="728582" y="131797"/>
                  </a:cubicBezTo>
                  <a:cubicBezTo>
                    <a:pt x="708502" y="139272"/>
                    <a:pt x="749965" y="156966"/>
                    <a:pt x="712946" y="158187"/>
                  </a:cubicBezTo>
                  <a:lnTo>
                    <a:pt x="740830" y="170984"/>
                  </a:lnTo>
                  <a:cubicBezTo>
                    <a:pt x="736565" y="179213"/>
                    <a:pt x="712027" y="167815"/>
                    <a:pt x="720832" y="178418"/>
                  </a:cubicBezTo>
                  <a:cubicBezTo>
                    <a:pt x="739418" y="177897"/>
                    <a:pt x="793527" y="170270"/>
                    <a:pt x="810151" y="173535"/>
                  </a:cubicBezTo>
                  <a:cubicBezTo>
                    <a:pt x="844633" y="161328"/>
                    <a:pt x="876098" y="137626"/>
                    <a:pt x="931606" y="135034"/>
                  </a:cubicBezTo>
                  <a:cubicBezTo>
                    <a:pt x="905546" y="143044"/>
                    <a:pt x="946584" y="157432"/>
                    <a:pt x="928863" y="160971"/>
                  </a:cubicBezTo>
                  <a:lnTo>
                    <a:pt x="1006084" y="121345"/>
                  </a:lnTo>
                  <a:cubicBezTo>
                    <a:pt x="1024532" y="120221"/>
                    <a:pt x="1010199" y="137475"/>
                    <a:pt x="1036904" y="131825"/>
                  </a:cubicBezTo>
                  <a:cubicBezTo>
                    <a:pt x="1035532" y="126434"/>
                    <a:pt x="1047122" y="122978"/>
                    <a:pt x="1055160" y="118493"/>
                  </a:cubicBezTo>
                  <a:cubicBezTo>
                    <a:pt x="1062183" y="120756"/>
                    <a:pt x="1131970" y="112553"/>
                    <a:pt x="1140295" y="132442"/>
                  </a:cubicBezTo>
                  <a:cubicBezTo>
                    <a:pt x="1148621" y="140150"/>
                    <a:pt x="1110216" y="137037"/>
                    <a:pt x="1130804" y="143936"/>
                  </a:cubicBezTo>
                  <a:cubicBezTo>
                    <a:pt x="1164915" y="143264"/>
                    <a:pt x="1166369" y="136378"/>
                    <a:pt x="1200536" y="135596"/>
                  </a:cubicBezTo>
                  <a:lnTo>
                    <a:pt x="1201249" y="138257"/>
                  </a:lnTo>
                  <a:cubicBezTo>
                    <a:pt x="1223812" y="141001"/>
                    <a:pt x="1267607" y="128834"/>
                    <a:pt x="1242959" y="118081"/>
                  </a:cubicBezTo>
                  <a:cubicBezTo>
                    <a:pt x="1227241" y="117656"/>
                    <a:pt x="1249090" y="130055"/>
                    <a:pt x="1225732" y="124528"/>
                  </a:cubicBezTo>
                  <a:cubicBezTo>
                    <a:pt x="1241478" y="112704"/>
                    <a:pt x="1281145" y="108864"/>
                    <a:pt x="1315366" y="108219"/>
                  </a:cubicBezTo>
                  <a:cubicBezTo>
                    <a:pt x="1303721" y="111566"/>
                    <a:pt x="1305216" y="116915"/>
                    <a:pt x="1300622" y="122662"/>
                  </a:cubicBezTo>
                  <a:cubicBezTo>
                    <a:pt x="1346364" y="106368"/>
                    <a:pt x="1395015" y="100717"/>
                    <a:pt x="1446436" y="93859"/>
                  </a:cubicBezTo>
                  <a:cubicBezTo>
                    <a:pt x="1447150" y="84257"/>
                    <a:pt x="1427385" y="111278"/>
                    <a:pt x="1419772" y="106354"/>
                  </a:cubicBezTo>
                  <a:cubicBezTo>
                    <a:pt x="1485609" y="118863"/>
                    <a:pt x="1556164" y="86836"/>
                    <a:pt x="1610425" y="105956"/>
                  </a:cubicBezTo>
                  <a:cubicBezTo>
                    <a:pt x="1601537" y="107698"/>
                    <a:pt x="1605624" y="92418"/>
                    <a:pt x="1606310" y="95093"/>
                  </a:cubicBezTo>
                  <a:cubicBezTo>
                    <a:pt x="1637706" y="96190"/>
                    <a:pt x="1636403" y="109865"/>
                    <a:pt x="1656840" y="104612"/>
                  </a:cubicBezTo>
                  <a:cubicBezTo>
                    <a:pt x="1659007" y="112718"/>
                    <a:pt x="1682626" y="101677"/>
                    <a:pt x="1703680" y="98851"/>
                  </a:cubicBezTo>
                  <a:cubicBezTo>
                    <a:pt x="1714488" y="92830"/>
                    <a:pt x="1709249" y="102719"/>
                    <a:pt x="1690883" y="103871"/>
                  </a:cubicBezTo>
                  <a:cubicBezTo>
                    <a:pt x="1720221" y="96766"/>
                    <a:pt x="1837576" y="81459"/>
                    <a:pt x="1906224" y="90759"/>
                  </a:cubicBezTo>
                  <a:cubicBezTo>
                    <a:pt x="1904702" y="85451"/>
                    <a:pt x="1947372" y="69705"/>
                    <a:pt x="1963118" y="69718"/>
                  </a:cubicBezTo>
                  <a:lnTo>
                    <a:pt x="1957426" y="82461"/>
                  </a:lnTo>
                  <a:cubicBezTo>
                    <a:pt x="1972020" y="89456"/>
                    <a:pt x="2009986" y="79525"/>
                    <a:pt x="2013003" y="90196"/>
                  </a:cubicBezTo>
                  <a:cubicBezTo>
                    <a:pt x="2045922" y="73737"/>
                    <a:pt x="1884320" y="107657"/>
                    <a:pt x="1929336" y="94311"/>
                  </a:cubicBezTo>
                  <a:cubicBezTo>
                    <a:pt x="1941447" y="104365"/>
                    <a:pt x="1991798" y="72119"/>
                    <a:pt x="1982663" y="89552"/>
                  </a:cubicBezTo>
                  <a:cubicBezTo>
                    <a:pt x="2014210" y="87947"/>
                    <a:pt x="2044276" y="72763"/>
                    <a:pt x="2074835" y="83421"/>
                  </a:cubicBezTo>
                  <a:cubicBezTo>
                    <a:pt x="2066043" y="81706"/>
                    <a:pt x="2049858" y="101732"/>
                    <a:pt x="2075301" y="99880"/>
                  </a:cubicBezTo>
                  <a:cubicBezTo>
                    <a:pt x="2120166" y="96081"/>
                    <a:pt x="2087865" y="93433"/>
                    <a:pt x="2124213" y="88016"/>
                  </a:cubicBezTo>
                  <a:lnTo>
                    <a:pt x="2146913" y="82131"/>
                  </a:lnTo>
                  <a:cubicBezTo>
                    <a:pt x="2147996" y="69910"/>
                    <a:pt x="2187210" y="82502"/>
                    <a:pt x="2170038" y="69430"/>
                  </a:cubicBezTo>
                  <a:cubicBezTo>
                    <a:pt x="2175881" y="79251"/>
                    <a:pt x="2235381" y="61201"/>
                    <a:pt x="2231321" y="81651"/>
                  </a:cubicBezTo>
                  <a:lnTo>
                    <a:pt x="2225478" y="97768"/>
                  </a:lnTo>
                  <a:cubicBezTo>
                    <a:pt x="2244886" y="96094"/>
                    <a:pt x="2256915" y="80074"/>
                    <a:pt x="2272112" y="72750"/>
                  </a:cubicBezTo>
                  <a:cubicBezTo>
                    <a:pt x="2274746" y="74121"/>
                    <a:pt x="2279930" y="77235"/>
                    <a:pt x="2278970" y="79827"/>
                  </a:cubicBezTo>
                  <a:cubicBezTo>
                    <a:pt x="2281713" y="55358"/>
                    <a:pt x="2325522" y="80801"/>
                    <a:pt x="2347852" y="61352"/>
                  </a:cubicBezTo>
                  <a:cubicBezTo>
                    <a:pt x="2388396" y="68978"/>
                    <a:pt x="2450722" y="59116"/>
                    <a:pt x="2470363" y="73696"/>
                  </a:cubicBezTo>
                  <a:cubicBezTo>
                    <a:pt x="2501334" y="65316"/>
                    <a:pt x="2529630" y="55522"/>
                    <a:pt x="2565443" y="59569"/>
                  </a:cubicBezTo>
                  <a:cubicBezTo>
                    <a:pt x="2558392" y="62175"/>
                    <a:pt x="2548723" y="63135"/>
                    <a:pt x="2546871" y="68457"/>
                  </a:cubicBezTo>
                  <a:cubicBezTo>
                    <a:pt x="2569502" y="74876"/>
                    <a:pt x="2574797" y="68251"/>
                    <a:pt x="2595247" y="63656"/>
                  </a:cubicBezTo>
                  <a:cubicBezTo>
                    <a:pt x="2590749" y="67442"/>
                    <a:pt x="2640647" y="76563"/>
                    <a:pt x="2665816" y="84422"/>
                  </a:cubicBezTo>
                  <a:cubicBezTo>
                    <a:pt x="2696444" y="76192"/>
                    <a:pt x="2685389" y="63313"/>
                    <a:pt x="2688242" y="55179"/>
                  </a:cubicBezTo>
                  <a:cubicBezTo>
                    <a:pt x="2717169" y="78497"/>
                    <a:pt x="2774653" y="36320"/>
                    <a:pt x="2811041" y="56551"/>
                  </a:cubicBezTo>
                  <a:cubicBezTo>
                    <a:pt x="2800384" y="60433"/>
                    <a:pt x="2766327" y="70377"/>
                    <a:pt x="2792374" y="75301"/>
                  </a:cubicBezTo>
                  <a:cubicBezTo>
                    <a:pt x="2821808" y="98083"/>
                    <a:pt x="2848774" y="54905"/>
                    <a:pt x="2895244" y="64493"/>
                  </a:cubicBezTo>
                  <a:lnTo>
                    <a:pt x="2883119" y="45002"/>
                  </a:lnTo>
                  <a:cubicBezTo>
                    <a:pt x="2904118" y="56469"/>
                    <a:pt x="2950588" y="30642"/>
                    <a:pt x="2946665" y="51216"/>
                  </a:cubicBezTo>
                  <a:cubicBezTo>
                    <a:pt x="2961890" y="43425"/>
                    <a:pt x="3001529" y="56112"/>
                    <a:pt x="2995823" y="36827"/>
                  </a:cubicBezTo>
                  <a:cubicBezTo>
                    <a:pt x="3071673" y="52011"/>
                    <a:pt x="3176696" y="20793"/>
                    <a:pt x="3225100" y="53918"/>
                  </a:cubicBezTo>
                  <a:cubicBezTo>
                    <a:pt x="3235798" y="50187"/>
                    <a:pt x="3263024" y="52546"/>
                    <a:pt x="3257141" y="42753"/>
                  </a:cubicBezTo>
                  <a:cubicBezTo>
                    <a:pt x="3238638" y="32466"/>
                    <a:pt x="3232246" y="51462"/>
                    <a:pt x="3225223" y="44316"/>
                  </a:cubicBezTo>
                  <a:cubicBezTo>
                    <a:pt x="3234948" y="43343"/>
                    <a:pt x="3236841" y="37911"/>
                    <a:pt x="3237801" y="35195"/>
                  </a:cubicBezTo>
                  <a:cubicBezTo>
                    <a:pt x="3261516" y="38748"/>
                    <a:pt x="3280169" y="39626"/>
                    <a:pt x="3258375" y="56551"/>
                  </a:cubicBezTo>
                  <a:cubicBezTo>
                    <a:pt x="3311113" y="67044"/>
                    <a:pt x="3311511" y="21383"/>
                    <a:pt x="3379610" y="28488"/>
                  </a:cubicBezTo>
                  <a:cubicBezTo>
                    <a:pt x="3376511" y="36635"/>
                    <a:pt x="3381874" y="39557"/>
                    <a:pt x="3401172" y="38295"/>
                  </a:cubicBezTo>
                  <a:lnTo>
                    <a:pt x="3437903" y="24442"/>
                  </a:lnTo>
                  <a:cubicBezTo>
                    <a:pt x="3480711" y="27624"/>
                    <a:pt x="3462263" y="42808"/>
                    <a:pt x="3463319" y="56469"/>
                  </a:cubicBezTo>
                  <a:cubicBezTo>
                    <a:pt x="3486198" y="54096"/>
                    <a:pt x="3514178" y="54672"/>
                    <a:pt x="3524589" y="44481"/>
                  </a:cubicBezTo>
                  <a:lnTo>
                    <a:pt x="3552418" y="61585"/>
                  </a:lnTo>
                  <a:cubicBezTo>
                    <a:pt x="3532091" y="49240"/>
                    <a:pt x="3571237" y="53355"/>
                    <a:pt x="3581976" y="49954"/>
                  </a:cubicBezTo>
                  <a:lnTo>
                    <a:pt x="3571237" y="53300"/>
                  </a:lnTo>
                  <a:cubicBezTo>
                    <a:pt x="3575420" y="59130"/>
                    <a:pt x="3601933" y="55481"/>
                    <a:pt x="3615361" y="53726"/>
                  </a:cubicBezTo>
                  <a:cubicBezTo>
                    <a:pt x="3612083" y="45277"/>
                    <a:pt x="3585076" y="41902"/>
                    <a:pt x="3570345" y="39475"/>
                  </a:cubicBezTo>
                  <a:cubicBezTo>
                    <a:pt x="3581990" y="33453"/>
                    <a:pt x="3600219" y="34797"/>
                    <a:pt x="3615732" y="27693"/>
                  </a:cubicBezTo>
                  <a:cubicBezTo>
                    <a:pt x="3610602" y="41093"/>
                    <a:pt x="3653053" y="37143"/>
                    <a:pt x="3671226" y="38487"/>
                  </a:cubicBezTo>
                  <a:cubicBezTo>
                    <a:pt x="3692102" y="41381"/>
                    <a:pt x="3694763" y="26417"/>
                    <a:pt x="3700839" y="26828"/>
                  </a:cubicBezTo>
                  <a:cubicBezTo>
                    <a:pt x="3701402" y="33796"/>
                    <a:pt x="3734896" y="27926"/>
                    <a:pt x="3718670" y="37719"/>
                  </a:cubicBezTo>
                  <a:cubicBezTo>
                    <a:pt x="3711551" y="39982"/>
                    <a:pt x="3702389" y="31012"/>
                    <a:pt x="3690621" y="37143"/>
                  </a:cubicBezTo>
                  <a:cubicBezTo>
                    <a:pt x="3704337" y="42314"/>
                    <a:pt x="3702814" y="54425"/>
                    <a:pt x="3731385" y="45496"/>
                  </a:cubicBezTo>
                  <a:cubicBezTo>
                    <a:pt x="3752850" y="38748"/>
                    <a:pt x="3725789" y="19052"/>
                    <a:pt x="3766566" y="27350"/>
                  </a:cubicBezTo>
                  <a:cubicBezTo>
                    <a:pt x="3755895" y="30751"/>
                    <a:pt x="3753948" y="36114"/>
                    <a:pt x="3745608" y="40970"/>
                  </a:cubicBezTo>
                  <a:lnTo>
                    <a:pt x="3783876" y="47828"/>
                  </a:lnTo>
                  <a:lnTo>
                    <a:pt x="3785495" y="35607"/>
                  </a:lnTo>
                  <a:cubicBezTo>
                    <a:pt x="3790665" y="38638"/>
                    <a:pt x="3787099" y="39722"/>
                    <a:pt x="3789445" y="41381"/>
                  </a:cubicBezTo>
                  <a:cubicBezTo>
                    <a:pt x="3800829" y="28488"/>
                    <a:pt x="3847806" y="37266"/>
                    <a:pt x="3856434" y="22769"/>
                  </a:cubicBezTo>
                  <a:cubicBezTo>
                    <a:pt x="3875705" y="21397"/>
                    <a:pt x="3897101" y="31135"/>
                    <a:pt x="3915522" y="32548"/>
                  </a:cubicBezTo>
                  <a:lnTo>
                    <a:pt x="3911970" y="33563"/>
                  </a:lnTo>
                  <a:cubicBezTo>
                    <a:pt x="3934505" y="40737"/>
                    <a:pt x="3964406" y="35922"/>
                    <a:pt x="3983293" y="27638"/>
                  </a:cubicBezTo>
                  <a:lnTo>
                    <a:pt x="3982319" y="30381"/>
                  </a:lnTo>
                  <a:cubicBezTo>
                    <a:pt x="3994664" y="31327"/>
                    <a:pt x="4023645" y="29339"/>
                    <a:pt x="4039117" y="22151"/>
                  </a:cubicBezTo>
                  <a:cubicBezTo>
                    <a:pt x="4070156" y="31300"/>
                    <a:pt x="4049541" y="68278"/>
                    <a:pt x="4083927" y="52889"/>
                  </a:cubicBezTo>
                  <a:cubicBezTo>
                    <a:pt x="4115474" y="52491"/>
                    <a:pt x="4133305" y="30450"/>
                    <a:pt x="4120645" y="22645"/>
                  </a:cubicBezTo>
                  <a:cubicBezTo>
                    <a:pt x="4177607" y="30998"/>
                    <a:pt x="4243046" y="11672"/>
                    <a:pt x="4295579" y="32095"/>
                  </a:cubicBezTo>
                  <a:cubicBezTo>
                    <a:pt x="4303932" y="27432"/>
                    <a:pt x="4298802" y="24140"/>
                    <a:pt x="4315851" y="21671"/>
                  </a:cubicBezTo>
                  <a:cubicBezTo>
                    <a:pt x="4399519" y="28680"/>
                    <a:pt x="4493556" y="13606"/>
                    <a:pt x="4558789" y="41121"/>
                  </a:cubicBezTo>
                  <a:cubicBezTo>
                    <a:pt x="4534388" y="44851"/>
                    <a:pt x="4556553" y="53232"/>
                    <a:pt x="4556677" y="60213"/>
                  </a:cubicBezTo>
                  <a:cubicBezTo>
                    <a:pt x="4577251" y="50365"/>
                    <a:pt x="4579994" y="72846"/>
                    <a:pt x="4588224" y="54494"/>
                  </a:cubicBezTo>
                  <a:cubicBezTo>
                    <a:pt x="4586852" y="43370"/>
                    <a:pt x="4589129" y="38131"/>
                    <a:pt x="4565894" y="32425"/>
                  </a:cubicBezTo>
                  <a:cubicBezTo>
                    <a:pt x="4616067" y="29023"/>
                    <a:pt x="4691683" y="33686"/>
                    <a:pt x="4718553" y="45647"/>
                  </a:cubicBezTo>
                  <a:cubicBezTo>
                    <a:pt x="4705098" y="39722"/>
                    <a:pt x="4716002" y="36965"/>
                    <a:pt x="4727029" y="34359"/>
                  </a:cubicBezTo>
                  <a:cubicBezTo>
                    <a:pt x="4722380" y="51709"/>
                    <a:pt x="4758768" y="56702"/>
                    <a:pt x="4786845" y="52189"/>
                  </a:cubicBezTo>
                  <a:lnTo>
                    <a:pt x="4791399" y="41697"/>
                  </a:lnTo>
                  <a:lnTo>
                    <a:pt x="4808708" y="53918"/>
                  </a:lnTo>
                  <a:cubicBezTo>
                    <a:pt x="4819530" y="51174"/>
                    <a:pt x="4821862" y="32164"/>
                    <a:pt x="4848594" y="44248"/>
                  </a:cubicBezTo>
                  <a:cubicBezTo>
                    <a:pt x="4849788" y="48513"/>
                    <a:pt x="4851118" y="52848"/>
                    <a:pt x="4855932" y="56222"/>
                  </a:cubicBezTo>
                  <a:cubicBezTo>
                    <a:pt x="4885038" y="49282"/>
                    <a:pt x="4926268" y="37019"/>
                    <a:pt x="4956594" y="48061"/>
                  </a:cubicBezTo>
                  <a:lnTo>
                    <a:pt x="4980913" y="65261"/>
                  </a:lnTo>
                  <a:cubicBezTo>
                    <a:pt x="4994231" y="64451"/>
                    <a:pt x="5017095" y="56345"/>
                    <a:pt x="4994107" y="50420"/>
                  </a:cubicBezTo>
                  <a:cubicBezTo>
                    <a:pt x="5046228" y="63066"/>
                    <a:pt x="5080134" y="66221"/>
                    <a:pt x="5096086" y="80595"/>
                  </a:cubicBezTo>
                  <a:cubicBezTo>
                    <a:pt x="5189066" y="53246"/>
                    <a:pt x="5318752" y="56908"/>
                    <a:pt x="5425709" y="62545"/>
                  </a:cubicBezTo>
                  <a:lnTo>
                    <a:pt x="5422225" y="70459"/>
                  </a:lnTo>
                  <a:cubicBezTo>
                    <a:pt x="5450603" y="78949"/>
                    <a:pt x="5437628" y="56949"/>
                    <a:pt x="5457420" y="63231"/>
                  </a:cubicBezTo>
                  <a:cubicBezTo>
                    <a:pt x="5447888" y="70555"/>
                    <a:pt x="5478639" y="80691"/>
                    <a:pt x="5455788" y="89291"/>
                  </a:cubicBezTo>
                  <a:cubicBezTo>
                    <a:pt x="5496442" y="99208"/>
                    <a:pt x="5509198" y="77345"/>
                    <a:pt x="5536123" y="74862"/>
                  </a:cubicBezTo>
                  <a:cubicBezTo>
                    <a:pt x="5540663" y="64534"/>
                    <a:pt x="5514287" y="80678"/>
                    <a:pt x="5520061" y="67510"/>
                  </a:cubicBezTo>
                  <a:cubicBezTo>
                    <a:pt x="5525040" y="63917"/>
                    <a:pt x="5576434" y="78305"/>
                    <a:pt x="5583223" y="62586"/>
                  </a:cubicBezTo>
                  <a:cubicBezTo>
                    <a:pt x="5593181" y="69280"/>
                    <a:pt x="5584705" y="80664"/>
                    <a:pt x="5578903" y="86905"/>
                  </a:cubicBezTo>
                  <a:cubicBezTo>
                    <a:pt x="5587297" y="84669"/>
                    <a:pt x="5595705" y="82447"/>
                    <a:pt x="5604250" y="80239"/>
                  </a:cubicBezTo>
                  <a:cubicBezTo>
                    <a:pt x="5633863" y="100250"/>
                    <a:pt x="5533311" y="110482"/>
                    <a:pt x="5564323" y="134856"/>
                  </a:cubicBezTo>
                  <a:lnTo>
                    <a:pt x="5587338" y="133333"/>
                  </a:lnTo>
                  <a:cubicBezTo>
                    <a:pt x="5608557" y="150999"/>
                    <a:pt x="5525836" y="149532"/>
                    <a:pt x="5583223" y="157775"/>
                  </a:cubicBezTo>
                  <a:cubicBezTo>
                    <a:pt x="5608502" y="150917"/>
                    <a:pt x="5631229" y="128972"/>
                    <a:pt x="5609064" y="120742"/>
                  </a:cubicBezTo>
                  <a:cubicBezTo>
                    <a:pt x="5662131" y="119137"/>
                    <a:pt x="5635124" y="83530"/>
                    <a:pt x="5693870" y="89277"/>
                  </a:cubicBezTo>
                  <a:cubicBezTo>
                    <a:pt x="5709040" y="99702"/>
                    <a:pt x="5646577" y="87906"/>
                    <a:pt x="5657125" y="101937"/>
                  </a:cubicBezTo>
                  <a:cubicBezTo>
                    <a:pt x="5683323" y="116463"/>
                    <a:pt x="5712785" y="98906"/>
                    <a:pt x="5737816" y="106793"/>
                  </a:cubicBezTo>
                  <a:cubicBezTo>
                    <a:pt x="5710549" y="97356"/>
                    <a:pt x="5735882" y="84052"/>
                    <a:pt x="5755414" y="83983"/>
                  </a:cubicBezTo>
                  <a:cubicBezTo>
                    <a:pt x="5786233" y="96766"/>
                    <a:pt x="5732453" y="95162"/>
                    <a:pt x="5777140" y="104694"/>
                  </a:cubicBezTo>
                  <a:cubicBezTo>
                    <a:pt x="5785740" y="96547"/>
                    <a:pt x="5831551" y="100470"/>
                    <a:pt x="5794971" y="85259"/>
                  </a:cubicBezTo>
                  <a:cubicBezTo>
                    <a:pt x="5817451" y="68799"/>
                    <a:pt x="5843484" y="102747"/>
                    <a:pt x="5878076" y="100346"/>
                  </a:cubicBezTo>
                  <a:cubicBezTo>
                    <a:pt x="5883686" y="110674"/>
                    <a:pt x="5866609" y="112691"/>
                    <a:pt x="5855979" y="116559"/>
                  </a:cubicBezTo>
                  <a:cubicBezTo>
                    <a:pt x="5845267" y="120769"/>
                    <a:pt x="5840439" y="125447"/>
                    <a:pt x="5864867" y="139588"/>
                  </a:cubicBezTo>
                  <a:cubicBezTo>
                    <a:pt x="5859175" y="129273"/>
                    <a:pt x="5897786" y="141508"/>
                    <a:pt x="5878666" y="127957"/>
                  </a:cubicBezTo>
                  <a:cubicBezTo>
                    <a:pt x="5875237" y="126448"/>
                    <a:pt x="5870628" y="124473"/>
                    <a:pt x="5860835" y="123842"/>
                  </a:cubicBezTo>
                  <a:cubicBezTo>
                    <a:pt x="5858437" y="123712"/>
                    <a:pt x="5856032" y="123712"/>
                    <a:pt x="5853634" y="123842"/>
                  </a:cubicBezTo>
                  <a:cubicBezTo>
                    <a:pt x="5850379" y="124005"/>
                    <a:pt x="5847138" y="124395"/>
                    <a:pt x="5843937" y="125008"/>
                  </a:cubicBezTo>
                  <a:cubicBezTo>
                    <a:pt x="5836825" y="126380"/>
                    <a:pt x="5829937" y="128734"/>
                    <a:pt x="5823473" y="132003"/>
                  </a:cubicBezTo>
                  <a:cubicBezTo>
                    <a:pt x="5794669" y="148147"/>
                    <a:pt x="5788003" y="165607"/>
                    <a:pt x="5782009" y="176388"/>
                  </a:cubicBezTo>
                  <a:cubicBezTo>
                    <a:pt x="5776962" y="187841"/>
                    <a:pt x="5775302" y="192984"/>
                    <a:pt x="5773683" y="186442"/>
                  </a:cubicBezTo>
                  <a:cubicBezTo>
                    <a:pt x="5773094" y="183205"/>
                    <a:pt x="5772860" y="176840"/>
                    <a:pt x="5775179" y="167376"/>
                  </a:cubicBezTo>
                  <a:cubicBezTo>
                    <a:pt x="5776628" y="161788"/>
                    <a:pt x="5778617" y="156354"/>
                    <a:pt x="5781118" y="151150"/>
                  </a:cubicBezTo>
                  <a:cubicBezTo>
                    <a:pt x="5784985" y="143212"/>
                    <a:pt x="5790076" y="135931"/>
                    <a:pt x="5796206" y="129575"/>
                  </a:cubicBezTo>
                  <a:cubicBezTo>
                    <a:pt x="5793199" y="132456"/>
                    <a:pt x="5790394" y="135540"/>
                    <a:pt x="5787811" y="138806"/>
                  </a:cubicBezTo>
                  <a:cubicBezTo>
                    <a:pt x="5785800" y="141305"/>
                    <a:pt x="5783918" y="143905"/>
                    <a:pt x="5782174" y="146597"/>
                  </a:cubicBezTo>
                  <a:cubicBezTo>
                    <a:pt x="5778978" y="151609"/>
                    <a:pt x="5776255" y="156908"/>
                    <a:pt x="5774040" y="162425"/>
                  </a:cubicBezTo>
                  <a:cubicBezTo>
                    <a:pt x="5766264" y="182185"/>
                    <a:pt x="5765390" y="203992"/>
                    <a:pt x="5771558" y="224311"/>
                  </a:cubicBezTo>
                  <a:cubicBezTo>
                    <a:pt x="5773581" y="230787"/>
                    <a:pt x="5776406" y="236984"/>
                    <a:pt x="5779965" y="242760"/>
                  </a:cubicBezTo>
                  <a:cubicBezTo>
                    <a:pt x="5787372" y="254020"/>
                    <a:pt x="5790362" y="255392"/>
                    <a:pt x="5793887" y="258190"/>
                  </a:cubicBezTo>
                  <a:cubicBezTo>
                    <a:pt x="5797234" y="260494"/>
                    <a:pt x="5800004" y="261550"/>
                    <a:pt x="5801637" y="261578"/>
                  </a:cubicBezTo>
                  <a:cubicBezTo>
                    <a:pt x="5804147" y="260865"/>
                    <a:pt x="5805354" y="259095"/>
                    <a:pt x="5802281" y="252566"/>
                  </a:cubicBezTo>
                  <a:cubicBezTo>
                    <a:pt x="5801637" y="251003"/>
                    <a:pt x="5800910" y="249220"/>
                    <a:pt x="5800087" y="247203"/>
                  </a:cubicBezTo>
                  <a:cubicBezTo>
                    <a:pt x="5799013" y="244275"/>
                    <a:pt x="5797767" y="241413"/>
                    <a:pt x="5796356" y="238631"/>
                  </a:cubicBezTo>
                  <a:cubicBezTo>
                    <a:pt x="5794384" y="234163"/>
                    <a:pt x="5792868" y="229508"/>
                    <a:pt x="5791830" y="224737"/>
                  </a:cubicBezTo>
                  <a:cubicBezTo>
                    <a:pt x="5790650" y="219662"/>
                    <a:pt x="5788881" y="210870"/>
                    <a:pt x="5789347" y="203038"/>
                  </a:cubicBezTo>
                  <a:cubicBezTo>
                    <a:pt x="5789908" y="210569"/>
                    <a:pt x="5791619" y="217971"/>
                    <a:pt x="5794422" y="224984"/>
                  </a:cubicBezTo>
                  <a:cubicBezTo>
                    <a:pt x="5796571" y="230539"/>
                    <a:pt x="5799474" y="235773"/>
                    <a:pt x="5803050" y="240537"/>
                  </a:cubicBezTo>
                  <a:cubicBezTo>
                    <a:pt x="5806422" y="245154"/>
                    <a:pt x="5810347" y="249341"/>
                    <a:pt x="5814736" y="253005"/>
                  </a:cubicBezTo>
                  <a:cubicBezTo>
                    <a:pt x="5820894" y="257737"/>
                    <a:pt x="5821059" y="257971"/>
                    <a:pt x="5821676" y="259205"/>
                  </a:cubicBezTo>
                  <a:cubicBezTo>
                    <a:pt x="5821251" y="260714"/>
                    <a:pt x="5816806" y="261797"/>
                    <a:pt x="5812363" y="262648"/>
                  </a:cubicBezTo>
                  <a:cubicBezTo>
                    <a:pt x="5809842" y="263092"/>
                    <a:pt x="5807274" y="263208"/>
                    <a:pt x="5804723" y="262991"/>
                  </a:cubicBezTo>
                  <a:lnTo>
                    <a:pt x="5802131" y="262607"/>
                  </a:lnTo>
                  <a:cubicBezTo>
                    <a:pt x="5800759" y="262305"/>
                    <a:pt x="5798660" y="261756"/>
                    <a:pt x="5797042" y="261235"/>
                  </a:cubicBezTo>
                  <a:cubicBezTo>
                    <a:pt x="5796026" y="260988"/>
                    <a:pt x="5795044" y="260615"/>
                    <a:pt x="5794121" y="260124"/>
                  </a:cubicBezTo>
                  <a:cubicBezTo>
                    <a:pt x="5790582" y="258176"/>
                    <a:pt x="5788525" y="254308"/>
                    <a:pt x="5788716" y="247121"/>
                  </a:cubicBezTo>
                  <a:cubicBezTo>
                    <a:pt x="5785059" y="251126"/>
                    <a:pt x="5781507" y="255150"/>
                    <a:pt x="5778059" y="259191"/>
                  </a:cubicBezTo>
                  <a:cubicBezTo>
                    <a:pt x="5772943" y="253046"/>
                    <a:pt x="5764727" y="247300"/>
                    <a:pt x="5755318" y="237424"/>
                  </a:cubicBezTo>
                  <a:cubicBezTo>
                    <a:pt x="5736266" y="232706"/>
                    <a:pt x="5690853" y="247025"/>
                    <a:pt x="5694968" y="225765"/>
                  </a:cubicBezTo>
                  <a:cubicBezTo>
                    <a:pt x="5688425" y="226904"/>
                    <a:pt x="5643341" y="222940"/>
                    <a:pt x="5659800" y="239193"/>
                  </a:cubicBezTo>
                  <a:cubicBezTo>
                    <a:pt x="5686436" y="250344"/>
                    <a:pt x="5692718" y="230964"/>
                    <a:pt x="5705474" y="252909"/>
                  </a:cubicBezTo>
                  <a:cubicBezTo>
                    <a:pt x="5688315" y="233858"/>
                    <a:pt x="5665849" y="250975"/>
                    <a:pt x="5650281" y="255776"/>
                  </a:cubicBezTo>
                  <a:lnTo>
                    <a:pt x="5648127" y="247176"/>
                  </a:lnTo>
                  <a:cubicBezTo>
                    <a:pt x="5643354" y="248644"/>
                    <a:pt x="5635605" y="248657"/>
                    <a:pt x="5628294" y="249631"/>
                  </a:cubicBezTo>
                  <a:cubicBezTo>
                    <a:pt x="5620983" y="250605"/>
                    <a:pt x="5612164" y="252237"/>
                    <a:pt x="5608954" y="256750"/>
                  </a:cubicBezTo>
                  <a:cubicBezTo>
                    <a:pt x="5617403" y="252073"/>
                    <a:pt x="5613069" y="246216"/>
                    <a:pt x="5604565" y="244021"/>
                  </a:cubicBezTo>
                  <a:lnTo>
                    <a:pt x="5592893" y="256668"/>
                  </a:lnTo>
                  <a:cubicBezTo>
                    <a:pt x="5548645" y="262030"/>
                    <a:pt x="5582963" y="233872"/>
                    <a:pt x="5540128" y="236519"/>
                  </a:cubicBezTo>
                  <a:cubicBezTo>
                    <a:pt x="5551018" y="233529"/>
                    <a:pt x="5561963" y="230429"/>
                    <a:pt x="5572854" y="227384"/>
                  </a:cubicBezTo>
                  <a:cubicBezTo>
                    <a:pt x="5565653" y="229332"/>
                    <a:pt x="5551429" y="216987"/>
                    <a:pt x="5530910" y="220375"/>
                  </a:cubicBezTo>
                  <a:cubicBezTo>
                    <a:pt x="5522681" y="231883"/>
                    <a:pt x="5507305" y="245530"/>
                    <a:pt x="5500201" y="254391"/>
                  </a:cubicBezTo>
                  <a:cubicBezTo>
                    <a:pt x="5475964" y="258711"/>
                    <a:pt x="5489845" y="240826"/>
                    <a:pt x="5465773" y="252032"/>
                  </a:cubicBezTo>
                  <a:lnTo>
                    <a:pt x="5497224" y="238960"/>
                  </a:lnTo>
                  <a:cubicBezTo>
                    <a:pt x="5502052" y="235243"/>
                    <a:pt x="5476993" y="218921"/>
                    <a:pt x="5445103" y="218030"/>
                  </a:cubicBezTo>
                  <a:cubicBezTo>
                    <a:pt x="5424529" y="221335"/>
                    <a:pt x="5392173" y="237040"/>
                    <a:pt x="5424131" y="244680"/>
                  </a:cubicBezTo>
                  <a:cubicBezTo>
                    <a:pt x="5408056" y="244268"/>
                    <a:pt x="5385933" y="236135"/>
                    <a:pt x="5398963" y="228138"/>
                  </a:cubicBezTo>
                  <a:cubicBezTo>
                    <a:pt x="5362546" y="230717"/>
                    <a:pt x="5403256" y="240976"/>
                    <a:pt x="5371681" y="246970"/>
                  </a:cubicBezTo>
                  <a:cubicBezTo>
                    <a:pt x="5359200" y="238631"/>
                    <a:pt x="5319889" y="225820"/>
                    <a:pt x="5296381" y="213435"/>
                  </a:cubicBezTo>
                  <a:lnTo>
                    <a:pt x="5329793" y="195179"/>
                  </a:lnTo>
                  <a:lnTo>
                    <a:pt x="5308177" y="194095"/>
                  </a:lnTo>
                  <a:cubicBezTo>
                    <a:pt x="5336843" y="179556"/>
                    <a:pt x="5294461" y="181504"/>
                    <a:pt x="5310920" y="165580"/>
                  </a:cubicBezTo>
                  <a:cubicBezTo>
                    <a:pt x="5296243" y="162384"/>
                    <a:pt x="5278083" y="167212"/>
                    <a:pt x="5263586" y="170929"/>
                  </a:cubicBezTo>
                  <a:cubicBezTo>
                    <a:pt x="5305735" y="199403"/>
                    <a:pt x="5213495" y="205068"/>
                    <a:pt x="5224975" y="229908"/>
                  </a:cubicBezTo>
                  <a:cubicBezTo>
                    <a:pt x="5165173" y="233721"/>
                    <a:pt x="5190603" y="169297"/>
                    <a:pt x="5126837" y="204149"/>
                  </a:cubicBezTo>
                  <a:cubicBezTo>
                    <a:pt x="5136685" y="211007"/>
                    <a:pt x="5106579" y="227932"/>
                    <a:pt x="5144366" y="222775"/>
                  </a:cubicBezTo>
                  <a:cubicBezTo>
                    <a:pt x="5107553" y="218318"/>
                    <a:pt x="5118018" y="245846"/>
                    <a:pt x="5074894" y="233584"/>
                  </a:cubicBezTo>
                  <a:cubicBezTo>
                    <a:pt x="5107676" y="225354"/>
                    <a:pt x="5041510" y="207276"/>
                    <a:pt x="5088857" y="195179"/>
                  </a:cubicBezTo>
                  <a:cubicBezTo>
                    <a:pt x="5085373" y="203107"/>
                    <a:pt x="5114575" y="202681"/>
                    <a:pt x="5121776" y="200775"/>
                  </a:cubicBezTo>
                  <a:cubicBezTo>
                    <a:pt x="5107058" y="190707"/>
                    <a:pt x="5126138" y="176552"/>
                    <a:pt x="5088405" y="174618"/>
                  </a:cubicBezTo>
                  <a:cubicBezTo>
                    <a:pt x="5065252" y="175729"/>
                    <a:pt x="5033623" y="174550"/>
                    <a:pt x="5037546" y="187374"/>
                  </a:cubicBezTo>
                  <a:cubicBezTo>
                    <a:pt x="5037724" y="201227"/>
                    <a:pt x="5072810" y="187745"/>
                    <a:pt x="5057297" y="201090"/>
                  </a:cubicBezTo>
                  <a:cubicBezTo>
                    <a:pt x="5011047" y="203381"/>
                    <a:pt x="5004559" y="181888"/>
                    <a:pt x="4984136" y="205356"/>
                  </a:cubicBezTo>
                  <a:cubicBezTo>
                    <a:pt x="5013310" y="205054"/>
                    <a:pt x="5019797" y="219703"/>
                    <a:pt x="5018700" y="229208"/>
                  </a:cubicBezTo>
                  <a:lnTo>
                    <a:pt x="4984589" y="233076"/>
                  </a:lnTo>
                  <a:lnTo>
                    <a:pt x="4991638" y="224243"/>
                  </a:lnTo>
                  <a:cubicBezTo>
                    <a:pt x="4937776" y="214491"/>
                    <a:pt x="4974644" y="240030"/>
                    <a:pt x="4922222" y="234434"/>
                  </a:cubicBezTo>
                  <a:lnTo>
                    <a:pt x="4898685" y="214875"/>
                  </a:lnTo>
                  <a:cubicBezTo>
                    <a:pt x="4912154" y="199952"/>
                    <a:pt x="4974686" y="226396"/>
                    <a:pt x="4966826" y="200308"/>
                  </a:cubicBezTo>
                  <a:cubicBezTo>
                    <a:pt x="4932783" y="197277"/>
                    <a:pt x="4920658" y="209539"/>
                    <a:pt x="4888919" y="200885"/>
                  </a:cubicBezTo>
                  <a:cubicBezTo>
                    <a:pt x="4896203" y="199211"/>
                    <a:pt x="4906023" y="199170"/>
                    <a:pt x="4913252" y="197305"/>
                  </a:cubicBezTo>
                  <a:cubicBezTo>
                    <a:pt x="4901030" y="195741"/>
                    <a:pt x="4891073" y="161177"/>
                    <a:pt x="4841229" y="177828"/>
                  </a:cubicBezTo>
                  <a:cubicBezTo>
                    <a:pt x="4815621" y="183877"/>
                    <a:pt x="4833973" y="186483"/>
                    <a:pt x="4832725" y="195960"/>
                  </a:cubicBezTo>
                  <a:cubicBezTo>
                    <a:pt x="4777861" y="195192"/>
                    <a:pt x="4760346" y="203573"/>
                    <a:pt x="4725836" y="202818"/>
                  </a:cubicBezTo>
                  <a:cubicBezTo>
                    <a:pt x="4734244" y="184604"/>
                    <a:pt x="4664649" y="197071"/>
                    <a:pt x="4704220" y="180420"/>
                  </a:cubicBezTo>
                  <a:cubicBezTo>
                    <a:pt x="4720775" y="192422"/>
                    <a:pt x="4799573" y="196962"/>
                    <a:pt x="4820422" y="180420"/>
                  </a:cubicBezTo>
                  <a:cubicBezTo>
                    <a:pt x="4801973" y="157103"/>
                    <a:pt x="4863202" y="186455"/>
                    <a:pt x="4876328" y="164811"/>
                  </a:cubicBezTo>
                  <a:cubicBezTo>
                    <a:pt x="4832560" y="161437"/>
                    <a:pt x="4836154" y="139903"/>
                    <a:pt x="4830064" y="125117"/>
                  </a:cubicBezTo>
                  <a:cubicBezTo>
                    <a:pt x="4817994" y="123321"/>
                    <a:pt x="4805800" y="128670"/>
                    <a:pt x="4798421" y="130261"/>
                  </a:cubicBezTo>
                  <a:cubicBezTo>
                    <a:pt x="4792345" y="143332"/>
                    <a:pt x="4808256" y="144196"/>
                    <a:pt x="4808228" y="158049"/>
                  </a:cubicBezTo>
                  <a:cubicBezTo>
                    <a:pt x="4759426" y="151041"/>
                    <a:pt x="4712408" y="155197"/>
                    <a:pt x="4684908" y="166663"/>
                  </a:cubicBezTo>
                  <a:cubicBezTo>
                    <a:pt x="4669148" y="159106"/>
                    <a:pt x="4675046" y="146089"/>
                    <a:pt x="4694317" y="145925"/>
                  </a:cubicBezTo>
                  <a:cubicBezTo>
                    <a:pt x="4636408" y="146199"/>
                    <a:pt x="4574837" y="141275"/>
                    <a:pt x="4520055" y="134952"/>
                  </a:cubicBezTo>
                  <a:cubicBezTo>
                    <a:pt x="4554633" y="158269"/>
                    <a:pt x="4458635" y="137503"/>
                    <a:pt x="4482144" y="156719"/>
                  </a:cubicBezTo>
                  <a:cubicBezTo>
                    <a:pt x="4511345" y="162795"/>
                    <a:pt x="4535829" y="179446"/>
                    <a:pt x="4519177" y="188595"/>
                  </a:cubicBezTo>
                  <a:cubicBezTo>
                    <a:pt x="4500962" y="186428"/>
                    <a:pt x="4520192" y="178994"/>
                    <a:pt x="4512731" y="174056"/>
                  </a:cubicBezTo>
                  <a:cubicBezTo>
                    <a:pt x="4488920" y="185029"/>
                    <a:pt x="4477206" y="153482"/>
                    <a:pt x="4453546" y="171436"/>
                  </a:cubicBezTo>
                  <a:cubicBezTo>
                    <a:pt x="4506476" y="166307"/>
                    <a:pt x="4464780" y="145143"/>
                    <a:pt x="4475108" y="128368"/>
                  </a:cubicBezTo>
                  <a:cubicBezTo>
                    <a:pt x="4436607" y="136598"/>
                    <a:pt x="4477206" y="116229"/>
                    <a:pt x="4439446" y="114830"/>
                  </a:cubicBezTo>
                  <a:cubicBezTo>
                    <a:pt x="4401041" y="123060"/>
                    <a:pt x="4354187" y="129177"/>
                    <a:pt x="4311887" y="131907"/>
                  </a:cubicBezTo>
                  <a:cubicBezTo>
                    <a:pt x="4259163" y="114254"/>
                    <a:pt x="4177333" y="128958"/>
                    <a:pt x="4129931" y="129164"/>
                  </a:cubicBezTo>
                  <a:cubicBezTo>
                    <a:pt x="4105173" y="120207"/>
                    <a:pt x="4122222" y="100964"/>
                    <a:pt x="4095284" y="97329"/>
                  </a:cubicBezTo>
                  <a:cubicBezTo>
                    <a:pt x="4063573" y="97425"/>
                    <a:pt x="4118601" y="118479"/>
                    <a:pt x="4071747" y="109179"/>
                  </a:cubicBezTo>
                  <a:lnTo>
                    <a:pt x="4076315" y="105366"/>
                  </a:lnTo>
                  <a:cubicBezTo>
                    <a:pt x="4062078" y="109687"/>
                    <a:pt x="3990357" y="91568"/>
                    <a:pt x="3976394" y="119425"/>
                  </a:cubicBezTo>
                  <a:lnTo>
                    <a:pt x="3990947" y="98467"/>
                  </a:lnTo>
                  <a:cubicBezTo>
                    <a:pt x="3982182" y="96506"/>
                    <a:pt x="3974062" y="101306"/>
                    <a:pt x="3966820" y="103528"/>
                  </a:cubicBezTo>
                  <a:cubicBezTo>
                    <a:pt x="3966477" y="96670"/>
                    <a:pt x="3956314" y="90416"/>
                    <a:pt x="3970564" y="85972"/>
                  </a:cubicBezTo>
                  <a:cubicBezTo>
                    <a:pt x="3941637" y="71378"/>
                    <a:pt x="3909734" y="88125"/>
                    <a:pt x="3878269" y="88715"/>
                  </a:cubicBezTo>
                  <a:lnTo>
                    <a:pt x="3898514" y="101169"/>
                  </a:lnTo>
                  <a:cubicBezTo>
                    <a:pt x="3844515" y="110962"/>
                    <a:pt x="3808290" y="98152"/>
                    <a:pt x="3756211" y="102102"/>
                  </a:cubicBezTo>
                  <a:lnTo>
                    <a:pt x="3757898" y="89950"/>
                  </a:lnTo>
                  <a:lnTo>
                    <a:pt x="3726845" y="97041"/>
                  </a:lnTo>
                  <a:cubicBezTo>
                    <a:pt x="3734512" y="85286"/>
                    <a:pt x="3706038" y="77550"/>
                    <a:pt x="3689674" y="87440"/>
                  </a:cubicBezTo>
                  <a:cubicBezTo>
                    <a:pt x="3716489" y="77454"/>
                    <a:pt x="3743496" y="67702"/>
                    <a:pt x="3770489" y="57991"/>
                  </a:cubicBezTo>
                  <a:cubicBezTo>
                    <a:pt x="3792846" y="65357"/>
                    <a:pt x="3745800" y="72475"/>
                    <a:pt x="3759846" y="84587"/>
                  </a:cubicBezTo>
                  <a:cubicBezTo>
                    <a:pt x="3771710" y="95175"/>
                    <a:pt x="3819990" y="92295"/>
                    <a:pt x="3827877" y="80595"/>
                  </a:cubicBezTo>
                  <a:cubicBezTo>
                    <a:pt x="3809415" y="79114"/>
                    <a:pt x="3808537" y="81789"/>
                    <a:pt x="3794136" y="86082"/>
                  </a:cubicBezTo>
                  <a:cubicBezTo>
                    <a:pt x="3788210" y="69101"/>
                    <a:pt x="3816259" y="69993"/>
                    <a:pt x="3830181" y="58787"/>
                  </a:cubicBezTo>
                  <a:cubicBezTo>
                    <a:pt x="3820512" y="59418"/>
                    <a:pt x="3806864" y="54151"/>
                    <a:pt x="3804683" y="59486"/>
                  </a:cubicBezTo>
                  <a:cubicBezTo>
                    <a:pt x="3823762" y="51394"/>
                    <a:pt x="3842882" y="50297"/>
                    <a:pt x="3874374" y="49885"/>
                  </a:cubicBezTo>
                  <a:cubicBezTo>
                    <a:pt x="3853046" y="56496"/>
                    <a:pt x="3885964" y="60405"/>
                    <a:pt x="3877899" y="65220"/>
                  </a:cubicBezTo>
                  <a:cubicBezTo>
                    <a:pt x="3880409" y="50338"/>
                    <a:pt x="3910722" y="45715"/>
                    <a:pt x="3949922" y="50009"/>
                  </a:cubicBezTo>
                  <a:cubicBezTo>
                    <a:pt x="3977820" y="67332"/>
                    <a:pt x="4023536" y="39159"/>
                    <a:pt x="4068977" y="44385"/>
                  </a:cubicBezTo>
                  <a:cubicBezTo>
                    <a:pt x="4048567" y="60566"/>
                    <a:pt x="4024684" y="71797"/>
                    <a:pt x="3999203" y="77194"/>
                  </a:cubicBezTo>
                  <a:cubicBezTo>
                    <a:pt x="4027651" y="84916"/>
                    <a:pt x="4030887" y="76864"/>
                    <a:pt x="4059376" y="84751"/>
                  </a:cubicBezTo>
                  <a:cubicBezTo>
                    <a:pt x="4073270" y="73586"/>
                    <a:pt x="4083241" y="56400"/>
                    <a:pt x="4120522" y="49967"/>
                  </a:cubicBezTo>
                  <a:lnTo>
                    <a:pt x="4122428" y="61132"/>
                  </a:lnTo>
                  <a:cubicBezTo>
                    <a:pt x="4156156" y="55852"/>
                    <a:pt x="4156389" y="39310"/>
                    <a:pt x="4199238" y="43041"/>
                  </a:cubicBezTo>
                  <a:cubicBezTo>
                    <a:pt x="4272742" y="49693"/>
                    <a:pt x="4348468" y="51531"/>
                    <a:pt x="4404607" y="54699"/>
                  </a:cubicBezTo>
                  <a:lnTo>
                    <a:pt x="4406349" y="65851"/>
                  </a:lnTo>
                  <a:cubicBezTo>
                    <a:pt x="4438363" y="42917"/>
                    <a:pt x="4510728" y="60721"/>
                    <a:pt x="4553275" y="52135"/>
                  </a:cubicBezTo>
                  <a:cubicBezTo>
                    <a:pt x="4624297" y="66001"/>
                    <a:pt x="4709528" y="49748"/>
                    <a:pt x="4744984" y="71584"/>
                  </a:cubicBezTo>
                  <a:cubicBezTo>
                    <a:pt x="4871308" y="71927"/>
                    <a:pt x="4981173" y="70391"/>
                    <a:pt x="5111022" y="81075"/>
                  </a:cubicBezTo>
                  <a:lnTo>
                    <a:pt x="5088281" y="96163"/>
                  </a:lnTo>
                  <a:cubicBezTo>
                    <a:pt x="5112216" y="85478"/>
                    <a:pt x="5102985" y="106272"/>
                    <a:pt x="5126014" y="105010"/>
                  </a:cubicBezTo>
                  <a:cubicBezTo>
                    <a:pt x="5100338" y="90800"/>
                    <a:pt x="5158562" y="89854"/>
                    <a:pt x="5175117" y="80705"/>
                  </a:cubicBezTo>
                  <a:cubicBezTo>
                    <a:pt x="5232464" y="96081"/>
                    <a:pt x="5307559" y="85602"/>
                    <a:pt x="5359405" y="76398"/>
                  </a:cubicBezTo>
                  <a:lnTo>
                    <a:pt x="5360969" y="87618"/>
                  </a:lnTo>
                  <a:cubicBezTo>
                    <a:pt x="5413790" y="68978"/>
                    <a:pt x="5474812" y="89799"/>
                    <a:pt x="5539277" y="95011"/>
                  </a:cubicBezTo>
                  <a:cubicBezTo>
                    <a:pt x="5546520" y="99853"/>
                    <a:pt x="5557890" y="110606"/>
                    <a:pt x="5577161" y="109824"/>
                  </a:cubicBezTo>
                  <a:cubicBezTo>
                    <a:pt x="5591835" y="102498"/>
                    <a:pt x="5607449" y="97232"/>
                    <a:pt x="5623562" y="94174"/>
                  </a:cubicBezTo>
                  <a:cubicBezTo>
                    <a:pt x="5639610" y="91157"/>
                    <a:pt x="5658689" y="89044"/>
                    <a:pt x="5686738" y="85725"/>
                  </a:cubicBezTo>
                  <a:cubicBezTo>
                    <a:pt x="5727255" y="88468"/>
                    <a:pt x="5792543" y="103556"/>
                    <a:pt x="5831318" y="123033"/>
                  </a:cubicBezTo>
                  <a:lnTo>
                    <a:pt x="5838739" y="124048"/>
                  </a:lnTo>
                  <a:cubicBezTo>
                    <a:pt x="5840714" y="124445"/>
                    <a:pt x="5839191" y="123787"/>
                    <a:pt x="5840275" y="123910"/>
                  </a:cubicBezTo>
                  <a:cubicBezTo>
                    <a:pt x="5841359" y="124034"/>
                    <a:pt x="5842126" y="124034"/>
                    <a:pt x="5843429" y="124198"/>
                  </a:cubicBezTo>
                  <a:cubicBezTo>
                    <a:pt x="5848230" y="124761"/>
                    <a:pt x="5853648" y="125570"/>
                    <a:pt x="5859423" y="126750"/>
                  </a:cubicBezTo>
                  <a:cubicBezTo>
                    <a:pt x="5865946" y="128040"/>
                    <a:pt x="5872365" y="129814"/>
                    <a:pt x="5878625" y="132058"/>
                  </a:cubicBezTo>
                  <a:cubicBezTo>
                    <a:pt x="5886224" y="135254"/>
                    <a:pt x="5893561" y="137160"/>
                    <a:pt x="5907031" y="148270"/>
                  </a:cubicBezTo>
                  <a:cubicBezTo>
                    <a:pt x="5911083" y="151935"/>
                    <a:pt x="5914791" y="155961"/>
                    <a:pt x="5918113" y="160299"/>
                  </a:cubicBezTo>
                  <a:cubicBezTo>
                    <a:pt x="5923071" y="167251"/>
                    <a:pt x="5926784" y="175010"/>
                    <a:pt x="5929086" y="183232"/>
                  </a:cubicBezTo>
                  <a:cubicBezTo>
                    <a:pt x="5934313" y="203023"/>
                    <a:pt x="5930608" y="224110"/>
                    <a:pt x="5918950" y="240935"/>
                  </a:cubicBezTo>
                  <a:cubicBezTo>
                    <a:pt x="5912124" y="250748"/>
                    <a:pt x="5902864" y="258617"/>
                    <a:pt x="5892080" y="263772"/>
                  </a:cubicBezTo>
                  <a:cubicBezTo>
                    <a:pt x="5883089" y="268048"/>
                    <a:pt x="5873299" y="270385"/>
                    <a:pt x="5863345" y="270630"/>
                  </a:cubicBezTo>
                  <a:cubicBezTo>
                    <a:pt x="5853641" y="270834"/>
                    <a:pt x="5843974" y="269377"/>
                    <a:pt x="5834761" y="266324"/>
                  </a:cubicBezTo>
                  <a:cubicBezTo>
                    <a:pt x="5823679" y="262675"/>
                    <a:pt x="5817822" y="259575"/>
                    <a:pt x="5814063" y="258094"/>
                  </a:cubicBezTo>
                  <a:cubicBezTo>
                    <a:pt x="5813407" y="257807"/>
                    <a:pt x="5812733" y="257560"/>
                    <a:pt x="5812047" y="257353"/>
                  </a:cubicBezTo>
                  <a:cubicBezTo>
                    <a:pt x="5811869" y="257271"/>
                    <a:pt x="5812047" y="257353"/>
                    <a:pt x="5811965" y="257353"/>
                  </a:cubicBezTo>
                  <a:lnTo>
                    <a:pt x="5811965" y="257353"/>
                  </a:lnTo>
                  <a:cubicBezTo>
                    <a:pt x="5811842" y="257628"/>
                    <a:pt x="5814008" y="252992"/>
                    <a:pt x="5814900" y="251044"/>
                  </a:cubicBezTo>
                  <a:lnTo>
                    <a:pt x="5818412" y="243253"/>
                  </a:lnTo>
                  <a:lnTo>
                    <a:pt x="5819262" y="241292"/>
                  </a:lnTo>
                  <a:cubicBezTo>
                    <a:pt x="5826545" y="225134"/>
                    <a:pt x="5810401" y="260933"/>
                    <a:pt x="5811951" y="257422"/>
                  </a:cubicBezTo>
                  <a:lnTo>
                    <a:pt x="5811800" y="257422"/>
                  </a:lnTo>
                  <a:lnTo>
                    <a:pt x="5811197" y="257244"/>
                  </a:lnTo>
                  <a:lnTo>
                    <a:pt x="5806479" y="255872"/>
                  </a:lnTo>
                  <a:cubicBezTo>
                    <a:pt x="5781474" y="247903"/>
                    <a:pt x="5750408" y="242471"/>
                    <a:pt x="5717873" y="238700"/>
                  </a:cubicBezTo>
                  <a:cubicBezTo>
                    <a:pt x="5652832" y="231458"/>
                    <a:pt x="5578491" y="230141"/>
                    <a:pt x="5505015" y="234036"/>
                  </a:cubicBezTo>
                  <a:lnTo>
                    <a:pt x="5495016" y="220553"/>
                  </a:lnTo>
                  <a:cubicBezTo>
                    <a:pt x="5423583" y="231622"/>
                    <a:pt x="5344140" y="230045"/>
                    <a:pt x="5266603" y="226040"/>
                  </a:cubicBezTo>
                  <a:cubicBezTo>
                    <a:pt x="5189066" y="222035"/>
                    <a:pt x="5114259" y="214943"/>
                    <a:pt x="5052633" y="218633"/>
                  </a:cubicBezTo>
                  <a:lnTo>
                    <a:pt x="5065746" y="197058"/>
                  </a:lnTo>
                  <a:cubicBezTo>
                    <a:pt x="5027863" y="187923"/>
                    <a:pt x="4978142" y="197648"/>
                    <a:pt x="4986920" y="214079"/>
                  </a:cubicBezTo>
                  <a:cubicBezTo>
                    <a:pt x="4948941" y="204848"/>
                    <a:pt x="4890510" y="218839"/>
                    <a:pt x="4867372" y="198909"/>
                  </a:cubicBezTo>
                  <a:cubicBezTo>
                    <a:pt x="4828542" y="192271"/>
                    <a:pt x="4818858" y="206138"/>
                    <a:pt x="4786173" y="207029"/>
                  </a:cubicBezTo>
                  <a:cubicBezTo>
                    <a:pt x="4708581" y="193615"/>
                    <a:pt x="4679490" y="193684"/>
                    <a:pt x="4605794" y="193615"/>
                  </a:cubicBezTo>
                  <a:lnTo>
                    <a:pt x="4623940" y="196070"/>
                  </a:lnTo>
                  <a:cubicBezTo>
                    <a:pt x="4632279" y="191626"/>
                    <a:pt x="4633541" y="182203"/>
                    <a:pt x="4615340" y="179693"/>
                  </a:cubicBezTo>
                  <a:cubicBezTo>
                    <a:pt x="4587524" y="184247"/>
                    <a:pt x="4514816" y="168227"/>
                    <a:pt x="4540725" y="196303"/>
                  </a:cubicBezTo>
                  <a:cubicBezTo>
                    <a:pt x="4463093" y="176731"/>
                    <a:pt x="4358014" y="200514"/>
                    <a:pt x="4282755" y="178102"/>
                  </a:cubicBezTo>
                  <a:cubicBezTo>
                    <a:pt x="4289009" y="185564"/>
                    <a:pt x="4269806" y="186442"/>
                    <a:pt x="4261728" y="191215"/>
                  </a:cubicBezTo>
                  <a:cubicBezTo>
                    <a:pt x="4193367" y="190172"/>
                    <a:pt x="4121907" y="175181"/>
                    <a:pt x="4066343" y="187717"/>
                  </a:cubicBezTo>
                  <a:cubicBezTo>
                    <a:pt x="4055371" y="184082"/>
                    <a:pt x="4083872" y="175277"/>
                    <a:pt x="4055659" y="174536"/>
                  </a:cubicBezTo>
                  <a:cubicBezTo>
                    <a:pt x="4038993" y="177279"/>
                    <a:pt x="4055371" y="184137"/>
                    <a:pt x="4034769" y="188156"/>
                  </a:cubicBezTo>
                  <a:cubicBezTo>
                    <a:pt x="3922655" y="201872"/>
                    <a:pt x="3807605" y="174618"/>
                    <a:pt x="3705585" y="178418"/>
                  </a:cubicBezTo>
                  <a:cubicBezTo>
                    <a:pt x="3614881" y="185715"/>
                    <a:pt x="3522134" y="187690"/>
                    <a:pt x="3430291" y="188019"/>
                  </a:cubicBezTo>
                  <a:cubicBezTo>
                    <a:pt x="3383657" y="188019"/>
                    <a:pt x="3340616" y="188115"/>
                    <a:pt x="3296327" y="189199"/>
                  </a:cubicBezTo>
                  <a:cubicBezTo>
                    <a:pt x="3252038" y="190282"/>
                    <a:pt x="3208202" y="192189"/>
                    <a:pt x="3164763" y="194589"/>
                  </a:cubicBezTo>
                  <a:lnTo>
                    <a:pt x="3166505" y="189199"/>
                  </a:lnTo>
                  <a:cubicBezTo>
                    <a:pt x="3109776" y="212392"/>
                    <a:pt x="3026081" y="173082"/>
                    <a:pt x="2982903" y="204890"/>
                  </a:cubicBezTo>
                  <a:cubicBezTo>
                    <a:pt x="2969187" y="200267"/>
                    <a:pt x="2931180" y="204259"/>
                    <a:pt x="2940808" y="193574"/>
                  </a:cubicBezTo>
                  <a:cubicBezTo>
                    <a:pt x="2895738" y="209663"/>
                    <a:pt x="2811590" y="185728"/>
                    <a:pt x="2744587" y="206824"/>
                  </a:cubicBezTo>
                  <a:cubicBezTo>
                    <a:pt x="2750814" y="207057"/>
                    <a:pt x="2754381" y="205850"/>
                    <a:pt x="2761458" y="203257"/>
                  </a:cubicBezTo>
                  <a:cubicBezTo>
                    <a:pt x="2692302" y="194369"/>
                    <a:pt x="2632898" y="211857"/>
                    <a:pt x="2561739" y="203628"/>
                  </a:cubicBezTo>
                  <a:cubicBezTo>
                    <a:pt x="2568899" y="201022"/>
                    <a:pt x="2582039" y="198909"/>
                    <a:pt x="2583973" y="193505"/>
                  </a:cubicBezTo>
                  <a:cubicBezTo>
                    <a:pt x="2556074" y="184124"/>
                    <a:pt x="2519384" y="218304"/>
                    <a:pt x="2503433" y="192998"/>
                  </a:cubicBezTo>
                  <a:cubicBezTo>
                    <a:pt x="2487618" y="193752"/>
                    <a:pt x="2492597" y="206344"/>
                    <a:pt x="2502253" y="205260"/>
                  </a:cubicBezTo>
                  <a:cubicBezTo>
                    <a:pt x="2424209" y="202928"/>
                    <a:pt x="2341693" y="206796"/>
                    <a:pt x="2260961" y="212118"/>
                  </a:cubicBezTo>
                  <a:cubicBezTo>
                    <a:pt x="2180037" y="217742"/>
                    <a:pt x="2098207" y="226245"/>
                    <a:pt x="2016953" y="232116"/>
                  </a:cubicBezTo>
                  <a:cubicBezTo>
                    <a:pt x="1899736" y="220869"/>
                    <a:pt x="2008353" y="188924"/>
                    <a:pt x="1916827" y="211391"/>
                  </a:cubicBezTo>
                  <a:cubicBezTo>
                    <a:pt x="1909091" y="206659"/>
                    <a:pt x="1911683" y="221431"/>
                    <a:pt x="1910270" y="216109"/>
                  </a:cubicBezTo>
                  <a:cubicBezTo>
                    <a:pt x="1874787" y="224572"/>
                    <a:pt x="1853733" y="189116"/>
                    <a:pt x="1829346" y="203312"/>
                  </a:cubicBezTo>
                  <a:cubicBezTo>
                    <a:pt x="1840031" y="218866"/>
                    <a:pt x="1813079" y="212694"/>
                    <a:pt x="1812599" y="222350"/>
                  </a:cubicBezTo>
                  <a:cubicBezTo>
                    <a:pt x="1740562" y="213970"/>
                    <a:pt x="1725968" y="199870"/>
                    <a:pt x="1669458" y="212817"/>
                  </a:cubicBezTo>
                  <a:lnTo>
                    <a:pt x="1673573" y="204396"/>
                  </a:lnTo>
                  <a:cubicBezTo>
                    <a:pt x="1606955" y="228920"/>
                    <a:pt x="1530227" y="215945"/>
                    <a:pt x="1475336" y="243569"/>
                  </a:cubicBezTo>
                  <a:cubicBezTo>
                    <a:pt x="1294285" y="247395"/>
                    <a:pt x="1116265" y="256037"/>
                    <a:pt x="938300" y="262003"/>
                  </a:cubicBezTo>
                  <a:cubicBezTo>
                    <a:pt x="759992" y="268408"/>
                    <a:pt x="581601" y="268573"/>
                    <a:pt x="405515" y="267078"/>
                  </a:cubicBezTo>
                  <a:cubicBezTo>
                    <a:pt x="361871" y="265638"/>
                    <a:pt x="318570" y="264829"/>
                    <a:pt x="275309" y="264170"/>
                  </a:cubicBezTo>
                  <a:lnTo>
                    <a:pt x="210666" y="263731"/>
                  </a:lnTo>
                  <a:cubicBezTo>
                    <a:pt x="190695" y="263731"/>
                    <a:pt x="157407" y="263141"/>
                    <a:pt x="157612" y="263512"/>
                  </a:cubicBezTo>
                  <a:cubicBezTo>
                    <a:pt x="154348" y="263800"/>
                    <a:pt x="146036" y="265144"/>
                    <a:pt x="131895" y="265610"/>
                  </a:cubicBezTo>
                  <a:cubicBezTo>
                    <a:pt x="119881" y="265976"/>
                    <a:pt x="107867" y="264866"/>
                    <a:pt x="96124" y="262305"/>
                  </a:cubicBezTo>
                  <a:cubicBezTo>
                    <a:pt x="90254" y="260991"/>
                    <a:pt x="84480" y="259282"/>
                    <a:pt x="78841" y="257189"/>
                  </a:cubicBezTo>
                  <a:cubicBezTo>
                    <a:pt x="74850" y="255666"/>
                    <a:pt x="70900" y="253938"/>
                    <a:pt x="67046" y="252032"/>
                  </a:cubicBezTo>
                  <a:cubicBezTo>
                    <a:pt x="62570" y="249856"/>
                    <a:pt x="58249" y="247377"/>
                    <a:pt x="54111" y="244611"/>
                  </a:cubicBezTo>
                  <a:cubicBezTo>
                    <a:pt x="43276" y="237054"/>
                    <a:pt x="34991" y="230539"/>
                    <a:pt x="24348" y="216727"/>
                  </a:cubicBezTo>
                  <a:cubicBezTo>
                    <a:pt x="6862" y="193609"/>
                    <a:pt x="-1686" y="164954"/>
                    <a:pt x="276" y="136035"/>
                  </a:cubicBezTo>
                  <a:cubicBezTo>
                    <a:pt x="669" y="130020"/>
                    <a:pt x="1480" y="124039"/>
                    <a:pt x="2704" y="118136"/>
                  </a:cubicBezTo>
                  <a:cubicBezTo>
                    <a:pt x="4198" y="111463"/>
                    <a:pt x="6244" y="104925"/>
                    <a:pt x="8821" y="98591"/>
                  </a:cubicBezTo>
                  <a:cubicBezTo>
                    <a:pt x="11410" y="92199"/>
                    <a:pt x="14515" y="86029"/>
                    <a:pt x="18107" y="80143"/>
                  </a:cubicBezTo>
                  <a:cubicBezTo>
                    <a:pt x="21121" y="75275"/>
                    <a:pt x="24495" y="70639"/>
                    <a:pt x="28202" y="66276"/>
                  </a:cubicBezTo>
                  <a:cubicBezTo>
                    <a:pt x="34545" y="58669"/>
                    <a:pt x="41790" y="51861"/>
                    <a:pt x="49777" y="46004"/>
                  </a:cubicBezTo>
                  <a:cubicBezTo>
                    <a:pt x="55531" y="41808"/>
                    <a:pt x="61607" y="38074"/>
                    <a:pt x="67951" y="34839"/>
                  </a:cubicBezTo>
                  <a:cubicBezTo>
                    <a:pt x="72230" y="32740"/>
                    <a:pt x="76619" y="30820"/>
                    <a:pt x="81077" y="29119"/>
                  </a:cubicBezTo>
                  <a:cubicBezTo>
                    <a:pt x="87381" y="26771"/>
                    <a:pt x="93838" y="24855"/>
                    <a:pt x="100403" y="23386"/>
                  </a:cubicBezTo>
                  <a:cubicBezTo>
                    <a:pt x="120044" y="19271"/>
                    <a:pt x="129879" y="19490"/>
                    <a:pt x="138972" y="19065"/>
                  </a:cubicBezTo>
                  <a:cubicBezTo>
                    <a:pt x="147202" y="18860"/>
                    <a:pt x="155143" y="19065"/>
                    <a:pt x="156529" y="18942"/>
                  </a:cubicBezTo>
                  <a:lnTo>
                    <a:pt x="156433" y="18942"/>
                  </a:lnTo>
                  <a:cubicBezTo>
                    <a:pt x="156433" y="19806"/>
                    <a:pt x="156364" y="16980"/>
                    <a:pt x="156433" y="20889"/>
                  </a:cubicBezTo>
                  <a:lnTo>
                    <a:pt x="156584" y="29860"/>
                  </a:lnTo>
                  <a:cubicBezTo>
                    <a:pt x="156831" y="41820"/>
                    <a:pt x="157196" y="53776"/>
                    <a:pt x="157681" y="65727"/>
                  </a:cubicBezTo>
                  <a:cubicBezTo>
                    <a:pt x="159423" y="115530"/>
                    <a:pt x="155733" y="8806"/>
                    <a:pt x="156213" y="18942"/>
                  </a:cubicBezTo>
                  <a:lnTo>
                    <a:pt x="156501" y="18942"/>
                  </a:lnTo>
                  <a:lnTo>
                    <a:pt x="157077" y="18942"/>
                  </a:lnTo>
                  <a:lnTo>
                    <a:pt x="158216" y="18942"/>
                  </a:lnTo>
                  <a:lnTo>
                    <a:pt x="162824" y="18791"/>
                  </a:lnTo>
                  <a:lnTo>
                    <a:pt x="171946" y="18530"/>
                  </a:lnTo>
                  <a:cubicBezTo>
                    <a:pt x="184084" y="18229"/>
                    <a:pt x="195907" y="18160"/>
                    <a:pt x="207607" y="18187"/>
                  </a:cubicBezTo>
                  <a:cubicBezTo>
                    <a:pt x="254392" y="18283"/>
                    <a:pt x="298668" y="20313"/>
                    <a:pt x="340913" y="21370"/>
                  </a:cubicBezTo>
                  <a:cubicBezTo>
                    <a:pt x="427804" y="23784"/>
                    <a:pt x="514023" y="26143"/>
                    <a:pt x="600584" y="28008"/>
                  </a:cubicBezTo>
                  <a:cubicBezTo>
                    <a:pt x="687146" y="29873"/>
                    <a:pt x="776286" y="32041"/>
                    <a:pt x="864782" y="36073"/>
                  </a:cubicBezTo>
                  <a:cubicBezTo>
                    <a:pt x="947805" y="58211"/>
                    <a:pt x="954388" y="57840"/>
                    <a:pt x="1044983" y="48486"/>
                  </a:cubicBezTo>
                  <a:cubicBezTo>
                    <a:pt x="1041293" y="52052"/>
                    <a:pt x="1035628" y="52957"/>
                    <a:pt x="1041746" y="56236"/>
                  </a:cubicBezTo>
                  <a:cubicBezTo>
                    <a:pt x="1046107" y="38199"/>
                    <a:pt x="1105772" y="53972"/>
                    <a:pt x="1114303" y="36663"/>
                  </a:cubicBezTo>
                  <a:cubicBezTo>
                    <a:pt x="1179811" y="37554"/>
                    <a:pt x="1243083" y="36114"/>
                    <a:pt x="1307205" y="34578"/>
                  </a:cubicBezTo>
                  <a:cubicBezTo>
                    <a:pt x="1371533" y="32960"/>
                    <a:pt x="1436657" y="31986"/>
                    <a:pt x="1503193" y="31451"/>
                  </a:cubicBezTo>
                  <a:cubicBezTo>
                    <a:pt x="1481988" y="33522"/>
                    <a:pt x="1471386" y="48280"/>
                    <a:pt x="1496664" y="46936"/>
                  </a:cubicBezTo>
                  <a:lnTo>
                    <a:pt x="1522930" y="35291"/>
                  </a:lnTo>
                  <a:lnTo>
                    <a:pt x="1527292" y="40298"/>
                  </a:lnTo>
                  <a:cubicBezTo>
                    <a:pt x="1544561" y="37417"/>
                    <a:pt x="1563228" y="28310"/>
                    <a:pt x="1545356" y="22727"/>
                  </a:cubicBezTo>
                  <a:cubicBezTo>
                    <a:pt x="1629517" y="17927"/>
                    <a:pt x="1713212" y="15485"/>
                    <a:pt x="1796606" y="13730"/>
                  </a:cubicBezTo>
                  <a:cubicBezTo>
                    <a:pt x="1837548" y="12824"/>
                    <a:pt x="1881288" y="12043"/>
                    <a:pt x="1924165" y="12358"/>
                  </a:cubicBezTo>
                  <a:cubicBezTo>
                    <a:pt x="1967041" y="12674"/>
                    <a:pt x="2009327" y="13442"/>
                    <a:pt x="2051353" y="14347"/>
                  </a:cubicBezTo>
                  <a:cubicBezTo>
                    <a:pt x="2135748" y="16349"/>
                    <a:pt x="2216754" y="18215"/>
                    <a:pt x="2299709" y="16747"/>
                  </a:cubicBezTo>
                  <a:cubicBezTo>
                    <a:pt x="2384405" y="15499"/>
                    <a:pt x="2468416" y="14498"/>
                    <a:pt x="2551782" y="11137"/>
                  </a:cubicBezTo>
                  <a:cubicBezTo>
                    <a:pt x="2631183" y="16624"/>
                    <a:pt x="2742845" y="6419"/>
                    <a:pt x="2828845" y="0"/>
                  </a:cubicBezTo>
                  <a:cubicBezTo>
                    <a:pt x="2956404" y="7846"/>
                    <a:pt x="3077804" y="14539"/>
                    <a:pt x="3199492" y="15897"/>
                  </a:cubicBezTo>
                  <a:cubicBezTo>
                    <a:pt x="3261008" y="16720"/>
                    <a:pt x="3319795" y="15595"/>
                    <a:pt x="3384658" y="13757"/>
                  </a:cubicBezTo>
                  <a:cubicBezTo>
                    <a:pt x="3448917" y="12564"/>
                    <a:pt x="3511380" y="12578"/>
                    <a:pt x="3571744" y="5596"/>
                  </a:cubicBezTo>
                  <a:cubicBezTo>
                    <a:pt x="3571923" y="5020"/>
                    <a:pt x="3542763" y="54055"/>
                    <a:pt x="3434790" y="63999"/>
                  </a:cubicBezTo>
                  <a:close/>
                </a:path>
              </a:pathLst>
            </a:custGeom>
            <a:solidFill>
              <a:schemeClr val="bg1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3376CBD-6F29-92A4-42C1-71057DC5151C}"/>
                </a:ext>
              </a:extLst>
            </p:cNvPr>
            <p:cNvSpPr/>
            <p:nvPr/>
          </p:nvSpPr>
          <p:spPr>
            <a:xfrm>
              <a:off x="6853072" y="366614"/>
              <a:ext cx="24727" cy="25772"/>
            </a:xfrm>
            <a:custGeom>
              <a:avLst/>
              <a:gdLst>
                <a:gd name="connsiteX0" fmla="*/ 379 w 24727"/>
                <a:gd name="connsiteY0" fmla="*/ 0 h 25772"/>
                <a:gd name="connsiteX1" fmla="*/ 15810 w 24727"/>
                <a:gd name="connsiteY1" fmla="*/ 25772 h 25772"/>
                <a:gd name="connsiteX2" fmla="*/ 379 w 24727"/>
                <a:gd name="connsiteY2" fmla="*/ 0 h 25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27" h="25772">
                  <a:moveTo>
                    <a:pt x="379" y="0"/>
                  </a:moveTo>
                  <a:cubicBezTo>
                    <a:pt x="9706" y="8847"/>
                    <a:pt x="39429" y="13647"/>
                    <a:pt x="15810" y="25772"/>
                  </a:cubicBezTo>
                  <a:cubicBezTo>
                    <a:pt x="12820" y="17323"/>
                    <a:pt x="-2597" y="8065"/>
                    <a:pt x="379" y="0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01516E8-28E2-F067-E138-62B7E99C810B}"/>
                </a:ext>
              </a:extLst>
            </p:cNvPr>
            <p:cNvSpPr/>
            <p:nvPr/>
          </p:nvSpPr>
          <p:spPr>
            <a:xfrm>
              <a:off x="7629915" y="467742"/>
              <a:ext cx="26636" cy="10537"/>
            </a:xfrm>
            <a:custGeom>
              <a:avLst/>
              <a:gdLst>
                <a:gd name="connsiteX0" fmla="*/ 13099 w 26636"/>
                <a:gd name="connsiteY0" fmla="*/ 604 h 10537"/>
                <a:gd name="connsiteX1" fmla="*/ 26636 w 26636"/>
                <a:gd name="connsiteY1" fmla="*/ 6200 h 10537"/>
                <a:gd name="connsiteX2" fmla="*/ 0 w 26636"/>
                <a:gd name="connsiteY2" fmla="*/ 8833 h 10537"/>
                <a:gd name="connsiteX3" fmla="*/ 13099 w 26636"/>
                <a:gd name="connsiteY3" fmla="*/ 604 h 1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36" h="10537">
                  <a:moveTo>
                    <a:pt x="13099" y="604"/>
                  </a:moveTo>
                  <a:cubicBezTo>
                    <a:pt x="14237" y="-2030"/>
                    <a:pt x="24195" y="4718"/>
                    <a:pt x="26636" y="6200"/>
                  </a:cubicBezTo>
                  <a:cubicBezTo>
                    <a:pt x="16925" y="6556"/>
                    <a:pt x="7585" y="13730"/>
                    <a:pt x="0" y="8833"/>
                  </a:cubicBezTo>
                  <a:cubicBezTo>
                    <a:pt x="9903" y="8504"/>
                    <a:pt x="8518" y="4252"/>
                    <a:pt x="13099" y="604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097EE62-491F-96C8-BAC5-FEAC9D1C7097}"/>
                </a:ext>
              </a:extLst>
            </p:cNvPr>
            <p:cNvSpPr/>
            <p:nvPr/>
          </p:nvSpPr>
          <p:spPr>
            <a:xfrm>
              <a:off x="7771601" y="482803"/>
              <a:ext cx="71968" cy="11566"/>
            </a:xfrm>
            <a:custGeom>
              <a:avLst/>
              <a:gdLst>
                <a:gd name="connsiteX0" fmla="*/ 71968 w 71968"/>
                <a:gd name="connsiteY0" fmla="*/ 0 h 11566"/>
                <a:gd name="connsiteX1" fmla="*/ 0 w 71968"/>
                <a:gd name="connsiteY1" fmla="*/ 11563 h 11566"/>
                <a:gd name="connsiteX2" fmla="*/ 71968 w 71968"/>
                <a:gd name="connsiteY2" fmla="*/ 0 h 1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68" h="11566">
                  <a:moveTo>
                    <a:pt x="71968" y="0"/>
                  </a:moveTo>
                  <a:cubicBezTo>
                    <a:pt x="68457" y="7846"/>
                    <a:pt x="25334" y="11713"/>
                    <a:pt x="0" y="11563"/>
                  </a:cubicBezTo>
                  <a:cubicBezTo>
                    <a:pt x="23976" y="7516"/>
                    <a:pt x="47938" y="3772"/>
                    <a:pt x="71968" y="0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B76D270-962B-E949-75A5-9D0347E717E4}"/>
                </a:ext>
              </a:extLst>
            </p:cNvPr>
            <p:cNvSpPr/>
            <p:nvPr/>
          </p:nvSpPr>
          <p:spPr>
            <a:xfrm>
              <a:off x="8017827" y="528066"/>
              <a:ext cx="20378" cy="9922"/>
            </a:xfrm>
            <a:custGeom>
              <a:avLst/>
              <a:gdLst>
                <a:gd name="connsiteX0" fmla="*/ 11004 w 20378"/>
                <a:gd name="connsiteY0" fmla="*/ 0 h 9922"/>
                <a:gd name="connsiteX1" fmla="*/ 154 w 20378"/>
                <a:gd name="connsiteY1" fmla="*/ 9478 h 9922"/>
                <a:gd name="connsiteX2" fmla="*/ 11004 w 20378"/>
                <a:gd name="connsiteY2" fmla="*/ 0 h 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78" h="9922">
                  <a:moveTo>
                    <a:pt x="11004" y="0"/>
                  </a:moveTo>
                  <a:cubicBezTo>
                    <a:pt x="26887" y="7804"/>
                    <a:pt x="22141" y="11220"/>
                    <a:pt x="154" y="9478"/>
                  </a:cubicBezTo>
                  <a:cubicBezTo>
                    <a:pt x="-1162" y="5130"/>
                    <a:pt x="6244" y="3498"/>
                    <a:pt x="11004" y="0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824D61F-E8E2-DE71-1479-785383706BFB}"/>
                </a:ext>
              </a:extLst>
            </p:cNvPr>
            <p:cNvSpPr/>
            <p:nvPr/>
          </p:nvSpPr>
          <p:spPr>
            <a:xfrm>
              <a:off x="8042776" y="510715"/>
              <a:ext cx="31249" cy="11109"/>
            </a:xfrm>
            <a:custGeom>
              <a:avLst/>
              <a:gdLst>
                <a:gd name="connsiteX0" fmla="*/ 690 w 31249"/>
                <a:gd name="connsiteY0" fmla="*/ 0 h 11109"/>
                <a:gd name="connsiteX1" fmla="*/ 31249 w 31249"/>
                <a:gd name="connsiteY1" fmla="*/ 11110 h 11109"/>
                <a:gd name="connsiteX2" fmla="*/ 690 w 31249"/>
                <a:gd name="connsiteY2" fmla="*/ 0 h 1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249" h="11109">
                  <a:moveTo>
                    <a:pt x="690" y="0"/>
                  </a:moveTo>
                  <a:cubicBezTo>
                    <a:pt x="16395" y="823"/>
                    <a:pt x="23911" y="6035"/>
                    <a:pt x="31249" y="11110"/>
                  </a:cubicBezTo>
                  <a:cubicBezTo>
                    <a:pt x="31140" y="4197"/>
                    <a:pt x="-5428" y="13016"/>
                    <a:pt x="690" y="0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A9B97E1-A28A-ED06-A9D3-22D1F0FDCA92}"/>
                </a:ext>
              </a:extLst>
            </p:cNvPr>
            <p:cNvSpPr/>
            <p:nvPr/>
          </p:nvSpPr>
          <p:spPr>
            <a:xfrm>
              <a:off x="8451763" y="554303"/>
              <a:ext cx="41409" cy="6413"/>
            </a:xfrm>
            <a:custGeom>
              <a:avLst/>
              <a:gdLst>
                <a:gd name="connsiteX0" fmla="*/ 1125 w 41409"/>
                <a:gd name="connsiteY0" fmla="*/ 1922 h 6413"/>
                <a:gd name="connsiteX1" fmla="*/ 41409 w 41409"/>
                <a:gd name="connsiteY1" fmla="*/ 5296 h 6413"/>
                <a:gd name="connsiteX2" fmla="*/ 1125 w 41409"/>
                <a:gd name="connsiteY2" fmla="*/ 1922 h 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409" h="6413">
                  <a:moveTo>
                    <a:pt x="1125" y="1922"/>
                  </a:moveTo>
                  <a:cubicBezTo>
                    <a:pt x="11000" y="1716"/>
                    <a:pt x="32672" y="-3990"/>
                    <a:pt x="41409" y="5296"/>
                  </a:cubicBezTo>
                  <a:cubicBezTo>
                    <a:pt x="31410" y="-1356"/>
                    <a:pt x="-7022" y="13306"/>
                    <a:pt x="1125" y="1922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709935F-00BB-B3E8-7472-C5B8FCD7912B}"/>
                </a:ext>
              </a:extLst>
            </p:cNvPr>
            <p:cNvSpPr/>
            <p:nvPr/>
          </p:nvSpPr>
          <p:spPr>
            <a:xfrm>
              <a:off x="8644117" y="552055"/>
              <a:ext cx="20387" cy="10232"/>
            </a:xfrm>
            <a:custGeom>
              <a:avLst/>
              <a:gdLst>
                <a:gd name="connsiteX0" fmla="*/ 0 w 20387"/>
                <a:gd name="connsiteY0" fmla="*/ 0 h 10232"/>
                <a:gd name="connsiteX1" fmla="*/ 15883 w 20387"/>
                <a:gd name="connsiteY1" fmla="*/ 370 h 10232"/>
                <a:gd name="connsiteX2" fmla="*/ 5308 w 20387"/>
                <a:gd name="connsiteY2" fmla="*/ 10232 h 1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87" h="10232">
                  <a:moveTo>
                    <a:pt x="0" y="0"/>
                  </a:moveTo>
                  <a:cubicBezTo>
                    <a:pt x="6158" y="768"/>
                    <a:pt x="8641" y="2304"/>
                    <a:pt x="15883" y="370"/>
                  </a:cubicBezTo>
                  <a:cubicBezTo>
                    <a:pt x="27130" y="4485"/>
                    <a:pt x="14923" y="9834"/>
                    <a:pt x="5308" y="10232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4D1F29B-70E5-E109-B141-3CDE8580B903}"/>
                </a:ext>
              </a:extLst>
            </p:cNvPr>
            <p:cNvSpPr/>
            <p:nvPr/>
          </p:nvSpPr>
          <p:spPr>
            <a:xfrm>
              <a:off x="6049146" y="364681"/>
              <a:ext cx="20436" cy="8051"/>
            </a:xfrm>
            <a:custGeom>
              <a:avLst/>
              <a:gdLst>
                <a:gd name="connsiteX0" fmla="*/ 0 w 20436"/>
                <a:gd name="connsiteY0" fmla="*/ 4773 h 8051"/>
                <a:gd name="connsiteX1" fmla="*/ 20437 w 20436"/>
                <a:gd name="connsiteY1" fmla="*/ 0 h 8051"/>
                <a:gd name="connsiteX2" fmla="*/ 17776 w 20436"/>
                <a:gd name="connsiteY2" fmla="*/ 8051 h 8051"/>
                <a:gd name="connsiteX3" fmla="*/ 0 w 20436"/>
                <a:gd name="connsiteY3" fmla="*/ 4773 h 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36" h="8051">
                  <a:moveTo>
                    <a:pt x="0" y="4773"/>
                  </a:moveTo>
                  <a:lnTo>
                    <a:pt x="20437" y="0"/>
                  </a:lnTo>
                  <a:lnTo>
                    <a:pt x="17776" y="8051"/>
                  </a:lnTo>
                  <a:lnTo>
                    <a:pt x="0" y="4773"/>
                  </a:ln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89DD7EC-5DBD-DDD5-6C1C-C1D325C24781}"/>
                </a:ext>
              </a:extLst>
            </p:cNvPr>
            <p:cNvSpPr/>
            <p:nvPr/>
          </p:nvSpPr>
          <p:spPr>
            <a:xfrm>
              <a:off x="4516506" y="400870"/>
              <a:ext cx="17830" cy="9824"/>
            </a:xfrm>
            <a:custGeom>
              <a:avLst/>
              <a:gdLst>
                <a:gd name="connsiteX0" fmla="*/ 17831 w 17830"/>
                <a:gd name="connsiteY0" fmla="*/ 8538 h 9824"/>
                <a:gd name="connsiteX1" fmla="*/ 0 w 17830"/>
                <a:gd name="connsiteY1" fmla="*/ 75 h 9824"/>
                <a:gd name="connsiteX2" fmla="*/ 17831 w 17830"/>
                <a:gd name="connsiteY2" fmla="*/ 8538 h 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30" h="9824">
                  <a:moveTo>
                    <a:pt x="17831" y="8538"/>
                  </a:moveTo>
                  <a:cubicBezTo>
                    <a:pt x="-2634" y="13819"/>
                    <a:pt x="3470" y="1214"/>
                    <a:pt x="0" y="75"/>
                  </a:cubicBezTo>
                  <a:cubicBezTo>
                    <a:pt x="18613" y="-1008"/>
                    <a:pt x="-6748" y="10006"/>
                    <a:pt x="17831" y="8538"/>
                  </a:cubicBez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3FFF080-5074-3C93-CF3C-04CE9064DFAC}"/>
                </a:ext>
              </a:extLst>
            </p:cNvPr>
            <p:cNvSpPr/>
            <p:nvPr/>
          </p:nvSpPr>
          <p:spPr>
            <a:xfrm>
              <a:off x="3717330" y="450117"/>
              <a:ext cx="6268" cy="16363"/>
            </a:xfrm>
            <a:custGeom>
              <a:avLst/>
              <a:gdLst>
                <a:gd name="connsiteX0" fmla="*/ 0 w 6268"/>
                <a:gd name="connsiteY0" fmla="*/ 96 h 16363"/>
                <a:gd name="connsiteX1" fmla="*/ 6268 w 6268"/>
                <a:gd name="connsiteY1" fmla="*/ 0 h 16363"/>
                <a:gd name="connsiteX2" fmla="*/ 3868 w 6268"/>
                <a:gd name="connsiteY2" fmla="*/ 16363 h 16363"/>
                <a:gd name="connsiteX3" fmla="*/ 0 w 6268"/>
                <a:gd name="connsiteY3" fmla="*/ 96 h 1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8" h="16363">
                  <a:moveTo>
                    <a:pt x="0" y="96"/>
                  </a:moveTo>
                  <a:lnTo>
                    <a:pt x="6268" y="0"/>
                  </a:lnTo>
                  <a:lnTo>
                    <a:pt x="3868" y="16363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00"/>
            </a:solidFill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6613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real success is assured: to hold more giant meetings">
            <a:extLst>
              <a:ext uri="{FF2B5EF4-FFF2-40B4-BE49-F238E27FC236}">
                <a16:creationId xmlns:a16="http://schemas.microsoft.com/office/drawing/2014/main" id="{D0981BA5-3630-A10A-E930-B96FEEEB9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" y="47658"/>
            <a:ext cx="1433733" cy="95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1998 United Nations Climate Change Conference - Wikipedia">
            <a:extLst>
              <a:ext uri="{FF2B5EF4-FFF2-40B4-BE49-F238E27FC236}">
                <a16:creationId xmlns:a16="http://schemas.microsoft.com/office/drawing/2014/main" id="{032B9546-49EE-3769-A080-CAC8F26D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265" y="187584"/>
            <a:ext cx="1600375" cy="67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De COP en COP, la lutte contre le réchauffement climatique empêchée">
            <a:extLst>
              <a:ext uri="{FF2B5EF4-FFF2-40B4-BE49-F238E27FC236}">
                <a16:creationId xmlns:a16="http://schemas.microsoft.com/office/drawing/2014/main" id="{6E97AF40-2AAD-2DB8-5E22-BC7173CDC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193" y="89768"/>
            <a:ext cx="1606415" cy="8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onference of Parties (COP- 2) - YouTube">
            <a:extLst>
              <a:ext uri="{FF2B5EF4-FFF2-40B4-BE49-F238E27FC236}">
                <a16:creationId xmlns:a16="http://schemas.microsoft.com/office/drawing/2014/main" id="{9CD4844C-EA3A-0B3F-A8DC-44546060A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9" t="17490" r="23422" b="18065"/>
          <a:stretch/>
        </p:blipFill>
        <p:spPr bwMode="auto">
          <a:xfrm>
            <a:off x="1487997" y="-15671"/>
            <a:ext cx="1275908" cy="11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A290C118-3DE2-492A-1F96-E4E735139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080" y="43058"/>
            <a:ext cx="1275909" cy="128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Three Decades of UN Climate Change Conferences">
            <a:extLst>
              <a:ext uri="{FF2B5EF4-FFF2-40B4-BE49-F238E27FC236}">
                <a16:creationId xmlns:a16="http://schemas.microsoft.com/office/drawing/2014/main" id="{F627257A-5732-620F-8517-EAEA903B3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1366" r="75910" b="81110"/>
          <a:stretch/>
        </p:blipFill>
        <p:spPr bwMode="auto">
          <a:xfrm>
            <a:off x="10825931" y="47658"/>
            <a:ext cx="1366069" cy="11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hree Decades of UN Climate Change Conferences">
            <a:extLst>
              <a:ext uri="{FF2B5EF4-FFF2-40B4-BE49-F238E27FC236}">
                <a16:creationId xmlns:a16="http://schemas.microsoft.com/office/drawing/2014/main" id="{4C7AB4D9-5355-B578-5CB6-0822B24E6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9" t="1772" r="53303" b="81022"/>
          <a:stretch/>
        </p:blipFill>
        <p:spPr bwMode="auto">
          <a:xfrm>
            <a:off x="10760148" y="1374255"/>
            <a:ext cx="1237167" cy="101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Three Decades of UN Climate Change Conferences">
            <a:extLst>
              <a:ext uri="{FF2B5EF4-FFF2-40B4-BE49-F238E27FC236}">
                <a16:creationId xmlns:a16="http://schemas.microsoft.com/office/drawing/2014/main" id="{608F0A92-30B5-6AD3-255D-BB14001C4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1" t="1971" r="26545" b="80940"/>
          <a:stretch/>
        </p:blipFill>
        <p:spPr bwMode="auto">
          <a:xfrm>
            <a:off x="10864742" y="2502803"/>
            <a:ext cx="1245316" cy="9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Three Decades of UN Climate Change Conferences">
            <a:extLst>
              <a:ext uri="{FF2B5EF4-FFF2-40B4-BE49-F238E27FC236}">
                <a16:creationId xmlns:a16="http://schemas.microsoft.com/office/drawing/2014/main" id="{B10C0CBC-E368-25A7-19A6-63E795614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5" t="1970" r="2110" b="81473"/>
          <a:stretch/>
        </p:blipFill>
        <p:spPr bwMode="auto">
          <a:xfrm>
            <a:off x="10872892" y="3523264"/>
            <a:ext cx="1237166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Three Decades of UN Climate Change Conferences">
            <a:extLst>
              <a:ext uri="{FF2B5EF4-FFF2-40B4-BE49-F238E27FC236}">
                <a16:creationId xmlns:a16="http://schemas.microsoft.com/office/drawing/2014/main" id="{4157A5D3-EEBF-AEA0-C0FC-882D1D20F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21550" r="76165" b="61085"/>
          <a:stretch/>
        </p:blipFill>
        <p:spPr bwMode="auto">
          <a:xfrm>
            <a:off x="10760149" y="4540131"/>
            <a:ext cx="1237166" cy="100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Three Decades of UN Climate Change Conferences">
            <a:extLst>
              <a:ext uri="{FF2B5EF4-FFF2-40B4-BE49-F238E27FC236}">
                <a16:creationId xmlns:a16="http://schemas.microsoft.com/office/drawing/2014/main" id="{84E9A5F3-E008-9394-1564-F3C297908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6" t="21395" r="51653" b="61396"/>
          <a:stretch/>
        </p:blipFill>
        <p:spPr bwMode="auto">
          <a:xfrm>
            <a:off x="10636761" y="5544120"/>
            <a:ext cx="1499546" cy="11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Three Decades of UN Climate Change Conferences">
            <a:extLst>
              <a:ext uri="{FF2B5EF4-FFF2-40B4-BE49-F238E27FC236}">
                <a16:creationId xmlns:a16="http://schemas.microsoft.com/office/drawing/2014/main" id="{74FF6C52-62D2-495A-A901-3DEFFE821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1" t="21331" r="26699" b="61241"/>
          <a:stretch/>
        </p:blipFill>
        <p:spPr bwMode="auto">
          <a:xfrm>
            <a:off x="9255429" y="5602204"/>
            <a:ext cx="1488560" cy="119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Three Decades of UN Climate Change Conferences">
            <a:extLst>
              <a:ext uri="{FF2B5EF4-FFF2-40B4-BE49-F238E27FC236}">
                <a16:creationId xmlns:a16="http://schemas.microsoft.com/office/drawing/2014/main" id="{B9CCBB2E-45F3-9A16-5864-D9A410E454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5" t="21331" r="3189" b="61241"/>
          <a:stretch/>
        </p:blipFill>
        <p:spPr bwMode="auto">
          <a:xfrm>
            <a:off x="8012745" y="5602204"/>
            <a:ext cx="1349911" cy="11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Three Decades of UN Climate Change Conferences">
            <a:extLst>
              <a:ext uri="{FF2B5EF4-FFF2-40B4-BE49-F238E27FC236}">
                <a16:creationId xmlns:a16="http://schemas.microsoft.com/office/drawing/2014/main" id="{E728633D-9087-38CE-F85C-7D3B3908D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42440" r="76474" b="42021"/>
          <a:stretch/>
        </p:blipFill>
        <p:spPr bwMode="auto">
          <a:xfrm>
            <a:off x="6639002" y="5695790"/>
            <a:ext cx="1494506" cy="106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Three Decades of UN Climate Change Conferences">
            <a:extLst>
              <a:ext uri="{FF2B5EF4-FFF2-40B4-BE49-F238E27FC236}">
                <a16:creationId xmlns:a16="http://schemas.microsoft.com/office/drawing/2014/main" id="{0D0E3E7E-34BC-8BBB-A5E7-75FC360D2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6" t="41240" r="52081" b="41086"/>
          <a:stretch/>
        </p:blipFill>
        <p:spPr bwMode="auto">
          <a:xfrm>
            <a:off x="5312156" y="5645888"/>
            <a:ext cx="1468548" cy="121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Three Decades of UN Climate Change Conferences">
            <a:extLst>
              <a:ext uri="{FF2B5EF4-FFF2-40B4-BE49-F238E27FC236}">
                <a16:creationId xmlns:a16="http://schemas.microsoft.com/office/drawing/2014/main" id="{6356FB23-4741-51CE-2525-40B17CC34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1" t="42440" r="27222" b="41551"/>
          <a:stretch/>
        </p:blipFill>
        <p:spPr bwMode="auto">
          <a:xfrm>
            <a:off x="4336258" y="5781124"/>
            <a:ext cx="1180823" cy="87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Three Decades of UN Climate Change Conferences">
            <a:extLst>
              <a:ext uri="{FF2B5EF4-FFF2-40B4-BE49-F238E27FC236}">
                <a16:creationId xmlns:a16="http://schemas.microsoft.com/office/drawing/2014/main" id="{D1A25A12-C89A-31FE-7F2F-934A4BA4B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1" t="42440" r="1747" b="42920"/>
          <a:stretch/>
        </p:blipFill>
        <p:spPr bwMode="auto">
          <a:xfrm>
            <a:off x="2990266" y="5814138"/>
            <a:ext cx="1302753" cy="82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Three Decades of UN Climate Change Conferences">
            <a:extLst>
              <a:ext uri="{FF2B5EF4-FFF2-40B4-BE49-F238E27FC236}">
                <a16:creationId xmlns:a16="http://schemas.microsoft.com/office/drawing/2014/main" id="{55C454C9-1DD6-F113-0E2A-70D8D5737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t="61240" r="76298" b="21705"/>
          <a:stretch/>
        </p:blipFill>
        <p:spPr bwMode="auto">
          <a:xfrm>
            <a:off x="1444709" y="5646946"/>
            <a:ext cx="1521464" cy="116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Three Decades of UN Climate Change Conferences">
            <a:extLst>
              <a:ext uri="{FF2B5EF4-FFF2-40B4-BE49-F238E27FC236}">
                <a16:creationId xmlns:a16="http://schemas.microsoft.com/office/drawing/2014/main" id="{29D5CCC1-6F2F-0FF4-0A4C-78825946C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7" t="61710" r="52764" b="21861"/>
          <a:stretch/>
        </p:blipFill>
        <p:spPr bwMode="auto">
          <a:xfrm>
            <a:off x="29013" y="5582222"/>
            <a:ext cx="1418998" cy="112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Three Decades of UN Climate Change Conferences">
            <a:extLst>
              <a:ext uri="{FF2B5EF4-FFF2-40B4-BE49-F238E27FC236}">
                <a16:creationId xmlns:a16="http://schemas.microsoft.com/office/drawing/2014/main" id="{94D82D5F-4533-F2A8-6D31-805A4E693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4" t="61122" r="27292" b="22171"/>
          <a:stretch/>
        </p:blipFill>
        <p:spPr bwMode="auto">
          <a:xfrm>
            <a:off x="46241" y="4099942"/>
            <a:ext cx="1625376" cy="125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Three Decades of UN Climate Change Conferences">
            <a:extLst>
              <a:ext uri="{FF2B5EF4-FFF2-40B4-BE49-F238E27FC236}">
                <a16:creationId xmlns:a16="http://schemas.microsoft.com/office/drawing/2014/main" id="{02B6B671-4D1C-95DC-C76F-E5562272C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9" t="61217" r="1433" b="21085"/>
          <a:stretch/>
        </p:blipFill>
        <p:spPr bwMode="auto">
          <a:xfrm>
            <a:off x="10976" y="2789267"/>
            <a:ext cx="1650616" cy="121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Three Decades of UN Climate Change Conferences">
            <a:extLst>
              <a:ext uri="{FF2B5EF4-FFF2-40B4-BE49-F238E27FC236}">
                <a16:creationId xmlns:a16="http://schemas.microsoft.com/office/drawing/2014/main" id="{59F104E6-AB63-7466-E699-BF8F4F243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80842" r="76449" b="2173"/>
          <a:stretch/>
        </p:blipFill>
        <p:spPr bwMode="auto">
          <a:xfrm>
            <a:off x="56072" y="1345388"/>
            <a:ext cx="1468548" cy="11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Three Decades of UN Climate Change Conferences">
            <a:extLst>
              <a:ext uri="{FF2B5EF4-FFF2-40B4-BE49-F238E27FC236}">
                <a16:creationId xmlns:a16="http://schemas.microsoft.com/office/drawing/2014/main" id="{060CDFD5-6BB2-A34B-C0E3-5525F783A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6" t="81587" r="52093" b="3134"/>
          <a:stretch/>
        </p:blipFill>
        <p:spPr bwMode="auto">
          <a:xfrm>
            <a:off x="9314387" y="1423870"/>
            <a:ext cx="1499546" cy="104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Three Decades of UN Climate Change Conferences">
            <a:extLst>
              <a:ext uri="{FF2B5EF4-FFF2-40B4-BE49-F238E27FC236}">
                <a16:creationId xmlns:a16="http://schemas.microsoft.com/office/drawing/2014/main" id="{473BFC98-C09D-7A5B-DB9B-314C10FC7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4" t="80842" r="26846" b="1484"/>
          <a:stretch/>
        </p:blipFill>
        <p:spPr bwMode="auto">
          <a:xfrm>
            <a:off x="9312667" y="2579123"/>
            <a:ext cx="1488560" cy="111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Three Decades of UN Climate Change Conferences">
            <a:extLst>
              <a:ext uri="{FF2B5EF4-FFF2-40B4-BE49-F238E27FC236}">
                <a16:creationId xmlns:a16="http://schemas.microsoft.com/office/drawing/2014/main" id="{B166EE4E-EA61-85A8-452C-29BDB9628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2" t="80842" r="2115" b="2729"/>
          <a:stretch/>
        </p:blipFill>
        <p:spPr bwMode="auto">
          <a:xfrm>
            <a:off x="9280513" y="3864656"/>
            <a:ext cx="1551157" cy="112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Bioterra: COP5 – Bonn, Alemanha (outubro/novembro de 1999)">
            <a:extLst>
              <a:ext uri="{FF2B5EF4-FFF2-40B4-BE49-F238E27FC236}">
                <a16:creationId xmlns:a16="http://schemas.microsoft.com/office/drawing/2014/main" id="{15D8E40F-DB57-8DB3-623A-8100894F6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9" t="8917" r="18680" b="33025"/>
          <a:stretch/>
        </p:blipFill>
        <p:spPr bwMode="auto">
          <a:xfrm>
            <a:off x="6144343" y="96553"/>
            <a:ext cx="1535218" cy="10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CoP6">
            <a:extLst>
              <a:ext uri="{FF2B5EF4-FFF2-40B4-BE49-F238E27FC236}">
                <a16:creationId xmlns:a16="http://schemas.microsoft.com/office/drawing/2014/main" id="{AB02D7D2-39B8-D2CE-676D-0EECCDAC3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76"/>
          <a:stretch/>
        </p:blipFill>
        <p:spPr bwMode="auto">
          <a:xfrm>
            <a:off x="7818377" y="144714"/>
            <a:ext cx="148856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236B7-FF17-6232-0239-475E401B2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689" y="2095491"/>
            <a:ext cx="7910622" cy="2667018"/>
          </a:xfrm>
        </p:spPr>
        <p:txBody>
          <a:bodyPr>
            <a:noAutofit/>
          </a:bodyPr>
          <a:lstStyle/>
          <a:p>
            <a:r>
              <a:rPr lang="en-US" sz="12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27 COPs…</a:t>
            </a:r>
            <a:endParaRPr lang="en-GB" sz="12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3884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5711D97-5314-9EF2-979C-1D9C8A813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00" y="1327492"/>
            <a:ext cx="7577601" cy="4233353"/>
          </a:xfrm>
          <a:prstGeom prst="rec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pic>
      <p:pic>
        <p:nvPicPr>
          <p:cNvPr id="1028" name="Picture 4" descr="The real success is assured: to hold more giant meetings">
            <a:extLst>
              <a:ext uri="{FF2B5EF4-FFF2-40B4-BE49-F238E27FC236}">
                <a16:creationId xmlns:a16="http://schemas.microsoft.com/office/drawing/2014/main" id="{D0981BA5-3630-A10A-E930-B96FEEEB9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" y="47658"/>
            <a:ext cx="1433733" cy="95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1998 United Nations Climate Change Conference - Wikipedia">
            <a:extLst>
              <a:ext uri="{FF2B5EF4-FFF2-40B4-BE49-F238E27FC236}">
                <a16:creationId xmlns:a16="http://schemas.microsoft.com/office/drawing/2014/main" id="{032B9546-49EE-3769-A080-CAC8F26D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265" y="187584"/>
            <a:ext cx="1600375" cy="67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De COP en COP, la lutte contre le réchauffement climatique empêchée">
            <a:extLst>
              <a:ext uri="{FF2B5EF4-FFF2-40B4-BE49-F238E27FC236}">
                <a16:creationId xmlns:a16="http://schemas.microsoft.com/office/drawing/2014/main" id="{6E97AF40-2AAD-2DB8-5E22-BC7173CDC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193" y="89768"/>
            <a:ext cx="1606415" cy="8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onference of Parties (COP- 2) - YouTube">
            <a:extLst>
              <a:ext uri="{FF2B5EF4-FFF2-40B4-BE49-F238E27FC236}">
                <a16:creationId xmlns:a16="http://schemas.microsoft.com/office/drawing/2014/main" id="{9CD4844C-EA3A-0B3F-A8DC-44546060A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9" t="17490" r="23422" b="18065"/>
          <a:stretch/>
        </p:blipFill>
        <p:spPr bwMode="auto">
          <a:xfrm>
            <a:off x="1487997" y="37491"/>
            <a:ext cx="1275908" cy="11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A290C118-3DE2-492A-1F96-E4E735139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080" y="43058"/>
            <a:ext cx="1275909" cy="128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Three Decades of UN Climate Change Conferences">
            <a:extLst>
              <a:ext uri="{FF2B5EF4-FFF2-40B4-BE49-F238E27FC236}">
                <a16:creationId xmlns:a16="http://schemas.microsoft.com/office/drawing/2014/main" id="{F627257A-5732-620F-8517-EAEA903B3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1366" r="75910" b="81110"/>
          <a:stretch/>
        </p:blipFill>
        <p:spPr bwMode="auto">
          <a:xfrm>
            <a:off x="10825931" y="47658"/>
            <a:ext cx="1366069" cy="11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hree Decades of UN Climate Change Conferences">
            <a:extLst>
              <a:ext uri="{FF2B5EF4-FFF2-40B4-BE49-F238E27FC236}">
                <a16:creationId xmlns:a16="http://schemas.microsoft.com/office/drawing/2014/main" id="{4C7AB4D9-5355-B578-5CB6-0822B24E6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9" t="1772" r="53303" b="81022"/>
          <a:stretch/>
        </p:blipFill>
        <p:spPr bwMode="auto">
          <a:xfrm>
            <a:off x="10760148" y="1374255"/>
            <a:ext cx="1237167" cy="101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Three Decades of UN Climate Change Conferences">
            <a:extLst>
              <a:ext uri="{FF2B5EF4-FFF2-40B4-BE49-F238E27FC236}">
                <a16:creationId xmlns:a16="http://schemas.microsoft.com/office/drawing/2014/main" id="{608F0A92-30B5-6AD3-255D-BB14001C4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1" t="1971" r="26545" b="80940"/>
          <a:stretch/>
        </p:blipFill>
        <p:spPr bwMode="auto">
          <a:xfrm>
            <a:off x="10864742" y="2502803"/>
            <a:ext cx="1245316" cy="9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Three Decades of UN Climate Change Conferences">
            <a:extLst>
              <a:ext uri="{FF2B5EF4-FFF2-40B4-BE49-F238E27FC236}">
                <a16:creationId xmlns:a16="http://schemas.microsoft.com/office/drawing/2014/main" id="{B10C0CBC-E368-25A7-19A6-63E795614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5" t="1970" r="2110" b="81473"/>
          <a:stretch/>
        </p:blipFill>
        <p:spPr bwMode="auto">
          <a:xfrm>
            <a:off x="10872892" y="3523264"/>
            <a:ext cx="1237166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Three Decades of UN Climate Change Conferences">
            <a:extLst>
              <a:ext uri="{FF2B5EF4-FFF2-40B4-BE49-F238E27FC236}">
                <a16:creationId xmlns:a16="http://schemas.microsoft.com/office/drawing/2014/main" id="{4157A5D3-EEBF-AEA0-C0FC-882D1D20F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21550" r="76165" b="61085"/>
          <a:stretch/>
        </p:blipFill>
        <p:spPr bwMode="auto">
          <a:xfrm>
            <a:off x="10760149" y="4540131"/>
            <a:ext cx="1237166" cy="100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Three Decades of UN Climate Change Conferences">
            <a:extLst>
              <a:ext uri="{FF2B5EF4-FFF2-40B4-BE49-F238E27FC236}">
                <a16:creationId xmlns:a16="http://schemas.microsoft.com/office/drawing/2014/main" id="{84E9A5F3-E008-9394-1564-F3C297908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6" t="21395" r="51653" b="61396"/>
          <a:stretch/>
        </p:blipFill>
        <p:spPr bwMode="auto">
          <a:xfrm>
            <a:off x="10636761" y="5544120"/>
            <a:ext cx="1499546" cy="11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D46074C-7518-81AE-32A8-6CCAE379FD64}"/>
                  </a:ext>
                </a:extLst>
              </p14:cNvPr>
              <p14:cNvContentPartPr/>
              <p14:nvPr/>
            </p14:nvContentPartPr>
            <p14:xfrm>
              <a:off x="5326845" y="3508409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D46074C-7518-81AE-32A8-6CCAE379FD6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17845" y="3499409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7312D3D-E719-BD96-F46B-CAA1A5ECD7B4}"/>
              </a:ext>
            </a:extLst>
          </p:cNvPr>
          <p:cNvCxnSpPr>
            <a:cxnSpLocks/>
          </p:cNvCxnSpPr>
          <p:nvPr/>
        </p:nvCxnSpPr>
        <p:spPr>
          <a:xfrm flipH="1" flipV="1">
            <a:off x="5251603" y="3523264"/>
            <a:ext cx="2001229" cy="2193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252D8A0-D99B-E47F-2628-449E245D933C}"/>
              </a:ext>
            </a:extLst>
          </p:cNvPr>
          <p:cNvSpPr txBox="1"/>
          <p:nvPr/>
        </p:nvSpPr>
        <p:spPr>
          <a:xfrm>
            <a:off x="7325833" y="3387603"/>
            <a:ext cx="1615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First COP </a:t>
            </a:r>
          </a:p>
          <a:p>
            <a:pPr algn="ctr"/>
            <a:r>
              <a:rPr lang="en-US" sz="2800" b="1" dirty="0"/>
              <a:t>1995</a:t>
            </a:r>
            <a:endParaRPr lang="en-GB" sz="2800" b="1" dirty="0"/>
          </a:p>
        </p:txBody>
      </p:sp>
      <p:pic>
        <p:nvPicPr>
          <p:cNvPr id="1074" name="Picture 50" descr="Three Decades of UN Climate Change Conferences">
            <a:extLst>
              <a:ext uri="{FF2B5EF4-FFF2-40B4-BE49-F238E27FC236}">
                <a16:creationId xmlns:a16="http://schemas.microsoft.com/office/drawing/2014/main" id="{74FF6C52-62D2-495A-A901-3DEFFE821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1" t="21331" r="26699" b="61241"/>
          <a:stretch/>
        </p:blipFill>
        <p:spPr bwMode="auto">
          <a:xfrm>
            <a:off x="9255429" y="5602204"/>
            <a:ext cx="1488560" cy="119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Three Decades of UN Climate Change Conferences">
            <a:extLst>
              <a:ext uri="{FF2B5EF4-FFF2-40B4-BE49-F238E27FC236}">
                <a16:creationId xmlns:a16="http://schemas.microsoft.com/office/drawing/2014/main" id="{B9CCBB2E-45F3-9A16-5864-D9A410E454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5" t="21331" r="3189" b="61241"/>
          <a:stretch/>
        </p:blipFill>
        <p:spPr bwMode="auto">
          <a:xfrm>
            <a:off x="8012745" y="5602204"/>
            <a:ext cx="1349911" cy="11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Three Decades of UN Climate Change Conferences">
            <a:extLst>
              <a:ext uri="{FF2B5EF4-FFF2-40B4-BE49-F238E27FC236}">
                <a16:creationId xmlns:a16="http://schemas.microsoft.com/office/drawing/2014/main" id="{E728633D-9087-38CE-F85C-7D3B3908D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42440" r="76474" b="42021"/>
          <a:stretch/>
        </p:blipFill>
        <p:spPr bwMode="auto">
          <a:xfrm>
            <a:off x="6639002" y="5695790"/>
            <a:ext cx="1494506" cy="106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Three Decades of UN Climate Change Conferences">
            <a:extLst>
              <a:ext uri="{FF2B5EF4-FFF2-40B4-BE49-F238E27FC236}">
                <a16:creationId xmlns:a16="http://schemas.microsoft.com/office/drawing/2014/main" id="{0D0E3E7E-34BC-8BBB-A5E7-75FC360D2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6" t="41240" r="52081" b="41086"/>
          <a:stretch/>
        </p:blipFill>
        <p:spPr bwMode="auto">
          <a:xfrm>
            <a:off x="5312156" y="5645888"/>
            <a:ext cx="1468548" cy="121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Three Decades of UN Climate Change Conferences">
            <a:extLst>
              <a:ext uri="{FF2B5EF4-FFF2-40B4-BE49-F238E27FC236}">
                <a16:creationId xmlns:a16="http://schemas.microsoft.com/office/drawing/2014/main" id="{6356FB23-4741-51CE-2525-40B17CC34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1" t="42440" r="27222" b="41551"/>
          <a:stretch/>
        </p:blipFill>
        <p:spPr bwMode="auto">
          <a:xfrm>
            <a:off x="4336258" y="5781124"/>
            <a:ext cx="1180823" cy="87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Three Decades of UN Climate Change Conferences">
            <a:extLst>
              <a:ext uri="{FF2B5EF4-FFF2-40B4-BE49-F238E27FC236}">
                <a16:creationId xmlns:a16="http://schemas.microsoft.com/office/drawing/2014/main" id="{D1A25A12-C89A-31FE-7F2F-934A4BA4B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1" t="42440" r="1747" b="42920"/>
          <a:stretch/>
        </p:blipFill>
        <p:spPr bwMode="auto">
          <a:xfrm>
            <a:off x="2990266" y="5814138"/>
            <a:ext cx="1302753" cy="82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Three Decades of UN Climate Change Conferences">
            <a:extLst>
              <a:ext uri="{FF2B5EF4-FFF2-40B4-BE49-F238E27FC236}">
                <a16:creationId xmlns:a16="http://schemas.microsoft.com/office/drawing/2014/main" id="{55C454C9-1DD6-F113-0E2A-70D8D5737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t="61240" r="76298" b="21705"/>
          <a:stretch/>
        </p:blipFill>
        <p:spPr bwMode="auto">
          <a:xfrm>
            <a:off x="1444709" y="5646946"/>
            <a:ext cx="1521464" cy="116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Three Decades of UN Climate Change Conferences">
            <a:extLst>
              <a:ext uri="{FF2B5EF4-FFF2-40B4-BE49-F238E27FC236}">
                <a16:creationId xmlns:a16="http://schemas.microsoft.com/office/drawing/2014/main" id="{29D5CCC1-6F2F-0FF4-0A4C-78825946C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7" t="61710" r="52764" b="21861"/>
          <a:stretch/>
        </p:blipFill>
        <p:spPr bwMode="auto">
          <a:xfrm>
            <a:off x="29013" y="5582222"/>
            <a:ext cx="1418998" cy="112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Three Decades of UN Climate Change Conferences">
            <a:extLst>
              <a:ext uri="{FF2B5EF4-FFF2-40B4-BE49-F238E27FC236}">
                <a16:creationId xmlns:a16="http://schemas.microsoft.com/office/drawing/2014/main" id="{94D82D5F-4533-F2A8-6D31-805A4E693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4" t="61122" r="27292" b="22171"/>
          <a:stretch/>
        </p:blipFill>
        <p:spPr bwMode="auto">
          <a:xfrm>
            <a:off x="46241" y="4099942"/>
            <a:ext cx="1625376" cy="125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Three Decades of UN Climate Change Conferences">
            <a:extLst>
              <a:ext uri="{FF2B5EF4-FFF2-40B4-BE49-F238E27FC236}">
                <a16:creationId xmlns:a16="http://schemas.microsoft.com/office/drawing/2014/main" id="{02B6B671-4D1C-95DC-C76F-E5562272C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9" t="61217" r="1433" b="21085"/>
          <a:stretch/>
        </p:blipFill>
        <p:spPr bwMode="auto">
          <a:xfrm>
            <a:off x="10976" y="2789267"/>
            <a:ext cx="1650616" cy="121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Three Decades of UN Climate Change Conferences">
            <a:extLst>
              <a:ext uri="{FF2B5EF4-FFF2-40B4-BE49-F238E27FC236}">
                <a16:creationId xmlns:a16="http://schemas.microsoft.com/office/drawing/2014/main" id="{59F104E6-AB63-7466-E699-BF8F4F243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80842" r="76449" b="2173"/>
          <a:stretch/>
        </p:blipFill>
        <p:spPr bwMode="auto">
          <a:xfrm>
            <a:off x="56072" y="1345388"/>
            <a:ext cx="1468548" cy="11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Three Decades of UN Climate Change Conferences">
            <a:extLst>
              <a:ext uri="{FF2B5EF4-FFF2-40B4-BE49-F238E27FC236}">
                <a16:creationId xmlns:a16="http://schemas.microsoft.com/office/drawing/2014/main" id="{060CDFD5-6BB2-A34B-C0E3-5525F783A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6" t="81587" r="52093" b="3134"/>
          <a:stretch/>
        </p:blipFill>
        <p:spPr bwMode="auto">
          <a:xfrm>
            <a:off x="9314387" y="1423870"/>
            <a:ext cx="1499546" cy="104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Three Decades of UN Climate Change Conferences">
            <a:extLst>
              <a:ext uri="{FF2B5EF4-FFF2-40B4-BE49-F238E27FC236}">
                <a16:creationId xmlns:a16="http://schemas.microsoft.com/office/drawing/2014/main" id="{473BFC98-C09D-7A5B-DB9B-314C10FC7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4" t="80842" r="26846" b="1484"/>
          <a:stretch/>
        </p:blipFill>
        <p:spPr bwMode="auto">
          <a:xfrm>
            <a:off x="9312667" y="2579123"/>
            <a:ext cx="1488560" cy="111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Three Decades of UN Climate Change Conferences">
            <a:extLst>
              <a:ext uri="{FF2B5EF4-FFF2-40B4-BE49-F238E27FC236}">
                <a16:creationId xmlns:a16="http://schemas.microsoft.com/office/drawing/2014/main" id="{B166EE4E-EA61-85A8-452C-29BDB9628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2" t="80842" r="2115" b="2729"/>
          <a:stretch/>
        </p:blipFill>
        <p:spPr bwMode="auto">
          <a:xfrm>
            <a:off x="9280513" y="3864656"/>
            <a:ext cx="1551157" cy="112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Bioterra: COP5 – Bonn, Alemanha (outubro/novembro de 1999)">
            <a:extLst>
              <a:ext uri="{FF2B5EF4-FFF2-40B4-BE49-F238E27FC236}">
                <a16:creationId xmlns:a16="http://schemas.microsoft.com/office/drawing/2014/main" id="{15D8E40F-DB57-8DB3-623A-8100894F6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9" t="8917" r="18680" b="33025"/>
          <a:stretch/>
        </p:blipFill>
        <p:spPr bwMode="auto">
          <a:xfrm>
            <a:off x="6138597" y="85446"/>
            <a:ext cx="1535218" cy="10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B2CC6C-2013-A768-A3AB-76EC8CC185C4}"/>
              </a:ext>
            </a:extLst>
          </p:cNvPr>
          <p:cNvCxnSpPr/>
          <p:nvPr/>
        </p:nvCxnSpPr>
        <p:spPr>
          <a:xfrm flipV="1">
            <a:off x="5243452" y="2105247"/>
            <a:ext cx="0" cy="2936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84" descr="CoP6">
            <a:extLst>
              <a:ext uri="{FF2B5EF4-FFF2-40B4-BE49-F238E27FC236}">
                <a16:creationId xmlns:a16="http://schemas.microsoft.com/office/drawing/2014/main" id="{11068778-E9D9-9CEB-21B0-3F38049C6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76"/>
          <a:stretch/>
        </p:blipFill>
        <p:spPr bwMode="auto">
          <a:xfrm>
            <a:off x="7818377" y="144714"/>
            <a:ext cx="148856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574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A89147D-0BE7-866A-E4DE-34A50B79E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71" y="993401"/>
            <a:ext cx="10782213" cy="6023663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484772E6-6D3B-F4FF-F766-79AAE59C12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t="28578" r="10016" b="34627"/>
          <a:stretch/>
        </p:blipFill>
        <p:spPr>
          <a:xfrm>
            <a:off x="135996" y="183216"/>
            <a:ext cx="2211355" cy="9113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6C63FE-25CF-9D49-8C0C-0049DF80F16A}"/>
              </a:ext>
            </a:extLst>
          </p:cNvPr>
          <p:cNvSpPr txBox="1"/>
          <p:nvPr/>
        </p:nvSpPr>
        <p:spPr>
          <a:xfrm>
            <a:off x="2537927" y="125764"/>
            <a:ext cx="7861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Accelerating into a polycrisis</a:t>
            </a:r>
          </a:p>
        </p:txBody>
      </p:sp>
      <p:pic>
        <p:nvPicPr>
          <p:cNvPr id="4" name="Picture 3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59BB6936-7752-3EA5-7CA0-088BC6A2A9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261" y="775743"/>
            <a:ext cx="2211355" cy="1473102"/>
          </a:xfrm>
          <a:prstGeom prst="rect">
            <a:avLst/>
          </a:prstGeom>
        </p:spPr>
      </p:pic>
      <p:pic>
        <p:nvPicPr>
          <p:cNvPr id="5" name="Picture 4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967C1533-218E-F1A0-4B5F-93C134A94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63" y="1340829"/>
            <a:ext cx="1667798" cy="1109844"/>
          </a:xfrm>
          <a:prstGeom prst="rect">
            <a:avLst/>
          </a:prstGeom>
        </p:spPr>
      </p:pic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7AC76E0-1F3D-6B3D-5201-765BF0A5FF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65" y="1635378"/>
            <a:ext cx="2119496" cy="2119496"/>
          </a:xfrm>
          <a:prstGeom prst="rect">
            <a:avLst/>
          </a:prstGeom>
        </p:spPr>
      </p:pic>
      <p:pic>
        <p:nvPicPr>
          <p:cNvPr id="13" name="Picture 12" descr="A picture containing water, outdoor, sky, boat&#10;&#10;Description automatically generated">
            <a:extLst>
              <a:ext uri="{FF2B5EF4-FFF2-40B4-BE49-F238E27FC236}">
                <a16:creationId xmlns:a16="http://schemas.microsoft.com/office/drawing/2014/main" id="{49080D16-B19E-1A37-DE2D-4747396F4D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66" y="3754874"/>
            <a:ext cx="2521081" cy="16174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2EA10F-E60C-435C-C1CE-66DCFA22A666}"/>
              </a:ext>
            </a:extLst>
          </p:cNvPr>
          <p:cNvSpPr txBox="1"/>
          <p:nvPr/>
        </p:nvSpPr>
        <p:spPr>
          <a:xfrm>
            <a:off x="6893880" y="3071903"/>
            <a:ext cx="1865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Lobbying</a:t>
            </a:r>
          </a:p>
        </p:txBody>
      </p:sp>
      <p:pic>
        <p:nvPicPr>
          <p:cNvPr id="6" name="Picture 2" descr="http://cdn.zmescience.com/wp-content/uploads/2011/03/sleep.jpg">
            <a:extLst>
              <a:ext uri="{FF2B5EF4-FFF2-40B4-BE49-F238E27FC236}">
                <a16:creationId xmlns:a16="http://schemas.microsoft.com/office/drawing/2014/main" id="{B7EC0F68-F996-686A-E827-C8ECBC0CC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84350" y="4205936"/>
            <a:ext cx="1382437" cy="1382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://c481901.r1.cf2.rackcdn.com/wp-content/uploads/2012/12/denial.jpg">
            <a:extLst>
              <a:ext uri="{FF2B5EF4-FFF2-40B4-BE49-F238E27FC236}">
                <a16:creationId xmlns:a16="http://schemas.microsoft.com/office/drawing/2014/main" id="{4C7F1677-AED0-8A98-0003-AEBBEE439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1761" r="9237"/>
          <a:stretch/>
        </p:blipFill>
        <p:spPr bwMode="auto">
          <a:xfrm>
            <a:off x="8918973" y="3309257"/>
            <a:ext cx="2450562" cy="1706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921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9E7452-73E8-5274-D759-0403808AC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12" y="-338137"/>
            <a:ext cx="4341112" cy="30024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84BBE5-1A18-B657-6A2E-1D2CB8419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424" y="2482577"/>
            <a:ext cx="3975850" cy="22364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E328CA-B124-BD4A-8476-6F9558E803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482" y="2482577"/>
            <a:ext cx="4051518" cy="23412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95362A1-F2AD-2F46-85CC-B0DAB95A8B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23" y="4703391"/>
            <a:ext cx="4546759" cy="228951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5F695C2-8EA9-69D9-B80D-D3C8BE93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4991" y="2927990"/>
            <a:ext cx="4341112" cy="1656710"/>
          </a:xfrm>
        </p:spPr>
        <p:txBody>
          <a:bodyPr/>
          <a:lstStyle/>
          <a:p>
            <a:pPr algn="ctr"/>
            <a:r>
              <a:rPr lang="en-GB">
                <a:latin typeface="+mn-lt"/>
                <a:cs typeface="Arial" panose="020B0604020202020204" pitchFamily="34" charset="0"/>
              </a:rPr>
              <a:t>Early symptoms</a:t>
            </a:r>
          </a:p>
        </p:txBody>
      </p:sp>
      <p:pic>
        <p:nvPicPr>
          <p:cNvPr id="34" name="Picture 33" descr="A picture containing outdoor, sky, nature, shore&#10;&#10;Description automatically generated">
            <a:extLst>
              <a:ext uri="{FF2B5EF4-FFF2-40B4-BE49-F238E27FC236}">
                <a16:creationId xmlns:a16="http://schemas.microsoft.com/office/drawing/2014/main" id="{F96D6088-E916-61F0-1BB5-AE62C5AAD3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09" y="0"/>
            <a:ext cx="4034091" cy="2595808"/>
          </a:xfrm>
          <a:prstGeom prst="rect">
            <a:avLst/>
          </a:prstGeom>
        </p:spPr>
      </p:pic>
      <p:pic>
        <p:nvPicPr>
          <p:cNvPr id="36" name="Picture 35" descr="A picture containing outdoor, flock&#10;&#10;Description automatically generated">
            <a:extLst>
              <a:ext uri="{FF2B5EF4-FFF2-40B4-BE49-F238E27FC236}">
                <a16:creationId xmlns:a16="http://schemas.microsoft.com/office/drawing/2014/main" id="{FBF92195-A8B8-0B10-749E-B7314781FD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390"/>
            <a:ext cx="3932426" cy="3555920"/>
          </a:xfrm>
          <a:prstGeom prst="rect">
            <a:avLst/>
          </a:prstGeom>
        </p:spPr>
      </p:pic>
      <p:pic>
        <p:nvPicPr>
          <p:cNvPr id="40" name="Picture 39" descr="A picture containing sky, building, outdoor, dirty&#10;&#10;Description automatically generated">
            <a:extLst>
              <a:ext uri="{FF2B5EF4-FFF2-40B4-BE49-F238E27FC236}">
                <a16:creationId xmlns:a16="http://schemas.microsoft.com/office/drawing/2014/main" id="{E263B89C-C036-DA96-6142-0FB403D5B4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32426" cy="2611715"/>
          </a:xfrm>
          <a:prstGeom prst="rect">
            <a:avLst/>
          </a:prstGeom>
        </p:spPr>
      </p:pic>
      <p:pic>
        <p:nvPicPr>
          <p:cNvPr id="4" name="Picture 3" descr="A picture containing sky, outdoor, ground, desert&#10;&#10;Description automatically generated">
            <a:extLst>
              <a:ext uri="{FF2B5EF4-FFF2-40B4-BE49-F238E27FC236}">
                <a16:creationId xmlns:a16="http://schemas.microsoft.com/office/drawing/2014/main" id="{4CA87C95-7DD9-8BFD-34DF-960DC26F9E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482" y="4703390"/>
            <a:ext cx="4089321" cy="22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7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SWC">
      <a:dk1>
        <a:srgbClr val="272727"/>
      </a:dk1>
      <a:lt1>
        <a:sysClr val="window" lastClr="FFFFFF"/>
      </a:lt1>
      <a:dk2>
        <a:srgbClr val="38535A"/>
      </a:dk2>
      <a:lt2>
        <a:srgbClr val="F5F5F5"/>
      </a:lt2>
      <a:accent1>
        <a:srgbClr val="4F9995"/>
      </a:accent1>
      <a:accent2>
        <a:srgbClr val="2E7E93"/>
      </a:accent2>
      <a:accent3>
        <a:srgbClr val="2E6797"/>
      </a:accent3>
      <a:accent4>
        <a:srgbClr val="A9955F"/>
      </a:accent4>
      <a:accent5>
        <a:srgbClr val="DDB25A"/>
      </a:accent5>
      <a:accent6>
        <a:srgbClr val="C67977"/>
      </a:accent6>
      <a:hlink>
        <a:srgbClr val="78A0AB"/>
      </a:hlink>
      <a:folHlink>
        <a:srgbClr val="4F999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8BB893BF983346B7B30F6F5E8D1C79" ma:contentTypeVersion="17" ma:contentTypeDescription="Create a new document." ma:contentTypeScope="" ma:versionID="a5c40b8757cb9980cc17631add3642cb">
  <xsd:schema xmlns:xsd="http://www.w3.org/2001/XMLSchema" xmlns:xs="http://www.w3.org/2001/XMLSchema" xmlns:p="http://schemas.microsoft.com/office/2006/metadata/properties" xmlns:ns2="53b7fb8b-6d20-4f8c-9f58-fb0944272e7e" xmlns:ns3="4acdb8c2-34a2-45e2-983a-41a0f923105f" targetNamespace="http://schemas.microsoft.com/office/2006/metadata/properties" ma:root="true" ma:fieldsID="7186efddf40a03d030608b4ac896c2ab" ns2:_="" ns3:_="">
    <xsd:import namespace="53b7fb8b-6d20-4f8c-9f58-fb0944272e7e"/>
    <xsd:import namespace="4acdb8c2-34a2-45e2-983a-41a0f92310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7fb8b-6d20-4f8c-9f58-fb0944272e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d00a771-da4f-40dc-a353-634b4f2528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cdb8c2-34a2-45e2-983a-41a0f923105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8671fbc-6627-45ab-918f-8f7d1d499aea}" ma:internalName="TaxCatchAll" ma:showField="CatchAllData" ma:web="4acdb8c2-34a2-45e2-983a-41a0f92310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b7fb8b-6d20-4f8c-9f58-fb0944272e7e">
      <Terms xmlns="http://schemas.microsoft.com/office/infopath/2007/PartnerControls"/>
    </lcf76f155ced4ddcb4097134ff3c332f>
    <TaxCatchAll xmlns="4acdb8c2-34a2-45e2-983a-41a0f923105f" xsi:nil="true"/>
  </documentManagement>
</p:properties>
</file>

<file path=customXml/itemProps1.xml><?xml version="1.0" encoding="utf-8"?>
<ds:datastoreItem xmlns:ds="http://schemas.openxmlformats.org/officeDocument/2006/customXml" ds:itemID="{E1AFB37B-22F4-49FC-9DF2-46CB44572D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AFF59A-9BEF-4CA3-AE6D-2D84A86DA64A}">
  <ds:schemaRefs>
    <ds:schemaRef ds:uri="4acdb8c2-34a2-45e2-983a-41a0f923105f"/>
    <ds:schemaRef ds:uri="53b7fb8b-6d20-4f8c-9f58-fb0944272e7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B2F1800-66FD-4B1C-BC82-E4D3C0DC58D6}">
  <ds:schemaRefs>
    <ds:schemaRef ds:uri="4acdb8c2-34a2-45e2-983a-41a0f923105f"/>
    <ds:schemaRef ds:uri="53b7fb8b-6d20-4f8c-9f58-fb0944272e7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10032</TotalTime>
  <Words>2760</Words>
  <Application>Microsoft Office PowerPoint</Application>
  <PresentationFormat>Widescreen</PresentationFormat>
  <Paragraphs>552</Paragraphs>
  <Slides>50</Slides>
  <Notes>23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Agency FB</vt:lpstr>
      <vt:lpstr>Arial</vt:lpstr>
      <vt:lpstr>Calibri</vt:lpstr>
      <vt:lpstr>Calibri Light</vt:lpstr>
      <vt:lpstr>Century Gothic</vt:lpstr>
      <vt:lpstr>Franklin Gothic Medium</vt:lpstr>
      <vt:lpstr>Neue Haas Grotesk Text Pro</vt:lpstr>
      <vt:lpstr>Office Theme</vt:lpstr>
      <vt:lpstr>1_Office Theme</vt:lpstr>
      <vt:lpstr>2_Office Theme</vt:lpstr>
      <vt:lpstr>3_Office Theme</vt:lpstr>
      <vt:lpstr>     How good is my industry?   Managing ICT Energy</vt:lpstr>
      <vt:lpstr>PowerPoint Presentation</vt:lpstr>
      <vt:lpstr>PowerPoint Presentation</vt:lpstr>
      <vt:lpstr>Here We Are in the Anthropocene</vt:lpstr>
      <vt:lpstr>PowerPoint Presentation</vt:lpstr>
      <vt:lpstr>27 COPs…</vt:lpstr>
      <vt:lpstr>PowerPoint Presentation</vt:lpstr>
      <vt:lpstr>PowerPoint Presentation</vt:lpstr>
      <vt:lpstr>Early symptoms</vt:lpstr>
      <vt:lpstr>PowerPoint Presentation</vt:lpstr>
      <vt:lpstr>Sharply rising atmospheric methane</vt:lpstr>
      <vt:lpstr>Antarctic sea ice 11% below 2022 record low</vt:lpstr>
      <vt:lpstr>PowerPoint Presentation</vt:lpstr>
      <vt:lpstr>PowerPoint Presentation</vt:lpstr>
      <vt:lpstr>PowerPoint Presentation</vt:lpstr>
      <vt:lpstr>A quick poll</vt:lpstr>
      <vt:lpstr>PowerPoint Presentation</vt:lpstr>
      <vt:lpstr>PowerPoint Presentation</vt:lpstr>
      <vt:lpstr>But If We Keep Growing Our Demand ….</vt:lpstr>
      <vt:lpstr>PowerPoint Presentation</vt:lpstr>
      <vt:lpstr>Those with fossil fuels usually also have sun</vt:lpstr>
      <vt:lpstr>Who has the wind?</vt:lpstr>
      <vt:lpstr> </vt:lpstr>
      <vt:lpstr>Carbon footprinting is like early map making…</vt:lpstr>
      <vt:lpstr>PowerPoint Presentation</vt:lpstr>
      <vt:lpstr>PowerPoint Presentation</vt:lpstr>
      <vt:lpstr>PowerPoint Presentation</vt:lpstr>
      <vt:lpstr>Our ‘best estimate’ of ICT’s carbon footprint in 2020: ~ 2.2 billion tonnes CO2e*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ICT and global climate dynamics </vt:lpstr>
      <vt:lpstr>ICT and global climate dynamics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race between tipping points </vt:lpstr>
      <vt:lpstr>     Thank you for listening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Berners-Lee</dc:creator>
  <cp:lastModifiedBy>Mike Berners-Lee</cp:lastModifiedBy>
  <cp:revision>9</cp:revision>
  <dcterms:created xsi:type="dcterms:W3CDTF">2023-02-02T15:09:27Z</dcterms:created>
  <dcterms:modified xsi:type="dcterms:W3CDTF">2023-11-24T08:19:03Z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0x010100058BB893BF983346B7B30F6F5E8D1C79</vt:lpwstr>
  </property>
  <property fmtid="{D5CDD505-2E9C-101B-9397-08002B2CF9AE}" pid="3" name="MediaServiceImageTags">
    <vt:lpwstr/>
  </property>
</Properties>
</file>